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9" r:id="rId4"/>
    <p:sldMasterId id="2147483713" r:id="rId5"/>
    <p:sldMasterId id="2147483650" r:id="rId6"/>
  </p:sldMasterIdLst>
  <p:notesMasterIdLst>
    <p:notesMasterId r:id="rId15"/>
  </p:notesMasterIdLst>
  <p:handoutMasterIdLst>
    <p:handoutMasterId r:id="rId16"/>
  </p:handoutMasterIdLst>
  <p:sldIdLst>
    <p:sldId id="256" r:id="rId7"/>
    <p:sldId id="259" r:id="rId8"/>
    <p:sldId id="266" r:id="rId9"/>
    <p:sldId id="261" r:id="rId10"/>
    <p:sldId id="260" r:id="rId11"/>
    <p:sldId id="264" r:id="rId12"/>
    <p:sldId id="263" r:id="rId13"/>
    <p:sldId id="270" r:id="rId1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5555"/>
    <a:srgbClr val="63AF34"/>
    <a:srgbClr val="FF9300"/>
    <a:srgbClr val="EF720D"/>
    <a:srgbClr val="1B6CB5"/>
    <a:srgbClr val="64BCDF"/>
    <a:srgbClr val="00619E"/>
    <a:srgbClr val="0064A4"/>
    <a:srgbClr val="408134"/>
    <a:srgbClr val="377C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40" autoAdjust="0"/>
    <p:restoredTop sz="94593"/>
  </p:normalViewPr>
  <p:slideViewPr>
    <p:cSldViewPr snapToGrid="0" snapToObjects="1" showGuides="1">
      <p:cViewPr varScale="1">
        <p:scale>
          <a:sx n="144" d="100"/>
          <a:sy n="144" d="100"/>
        </p:scale>
        <p:origin x="432" y="102"/>
      </p:cViewPr>
      <p:guideLst>
        <p:guide orient="horz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-1974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1AD756-4C1F-40BA-9D02-CFD1B866F1AA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80F4B-9133-4C16-8E28-9F166AB74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1623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38C9E6-607C-C84F-8FA8-BFFE481699E2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8E7112-69DB-484F-8176-3B8A9AE61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552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E7112-69DB-484F-8176-3B8A9AE615D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38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9.jpe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emf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6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6.e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6.em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6.emf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6.e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6.emf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6.emf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6.emf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6.emf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6.emf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1.wdp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4.JP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6.JP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9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28B443-F8A4-5A41-9F15-F7C3768E9E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51726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4408371" cy="51726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B5BD40-CDCD-A74D-9E94-400883B621E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310" y="178887"/>
            <a:ext cx="836790" cy="430349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2418556" y="2105250"/>
            <a:ext cx="4306888" cy="967562"/>
          </a:xfrm>
          <a:prstGeom prst="rect">
            <a:avLst/>
          </a:prstGeom>
          <a:solidFill>
            <a:srgbClr val="7F7F7F">
              <a:alpha val="65098"/>
            </a:srgbClr>
          </a:solidFill>
          <a:ln w="5715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>
              <a:spcBef>
                <a:spcPct val="0"/>
              </a:spcBef>
            </a:pPr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99890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DC951E6-4BED-3E46-8CEB-EE256FCF4D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2201" y="-55084"/>
            <a:ext cx="9308234" cy="52770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412428-9717-CC45-BF25-8DAA69A753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951529" y="2707"/>
            <a:ext cx="4192471" cy="51726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D24C40-7445-5A41-B704-DDB0417000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309" y="182585"/>
            <a:ext cx="836791" cy="430350"/>
          </a:xfrm>
          <a:prstGeom prst="rect">
            <a:avLst/>
          </a:prstGeom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52A00D9C-297B-8D42-9EFB-BEDEEED1E80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18556" y="2105250"/>
            <a:ext cx="4306888" cy="967562"/>
          </a:xfrm>
          <a:prstGeom prst="rect">
            <a:avLst/>
          </a:prstGeom>
          <a:solidFill>
            <a:srgbClr val="7F7F7F">
              <a:alpha val="65098"/>
            </a:srgbClr>
          </a:solidFill>
          <a:ln w="5715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>
              <a:spcBef>
                <a:spcPct val="0"/>
              </a:spcBef>
            </a:pPr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32175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DC951E6-4BED-3E46-8CEB-EE256FCF4D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4236" y="-97796"/>
            <a:ext cx="9331285" cy="62208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412428-9717-CC45-BF25-8DAA69A753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951529" y="2707"/>
            <a:ext cx="4192471" cy="51726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D24C40-7445-5A41-B704-DDB0417000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309" y="182585"/>
            <a:ext cx="836791" cy="430350"/>
          </a:xfrm>
          <a:prstGeom prst="rect">
            <a:avLst/>
          </a:prstGeom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52A00D9C-297B-8D42-9EFB-BEDEEED1E80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18556" y="2105250"/>
            <a:ext cx="4306888" cy="967562"/>
          </a:xfrm>
          <a:prstGeom prst="rect">
            <a:avLst/>
          </a:prstGeom>
          <a:solidFill>
            <a:srgbClr val="7F7F7F">
              <a:alpha val="65098"/>
            </a:srgbClr>
          </a:solidFill>
          <a:ln w="5715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>
              <a:spcBef>
                <a:spcPct val="0"/>
              </a:spcBef>
            </a:pPr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802741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DC951E6-4BED-3E46-8CEB-EE256FCF4D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497" y="-22033"/>
            <a:ext cx="9260649" cy="53532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412428-9717-CC45-BF25-8DAA69A753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951529" y="2707"/>
            <a:ext cx="4192471" cy="51726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D24C40-7445-5A41-B704-DDB0417000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309" y="182585"/>
            <a:ext cx="836791" cy="430350"/>
          </a:xfrm>
          <a:prstGeom prst="rect">
            <a:avLst/>
          </a:prstGeom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52A00D9C-297B-8D42-9EFB-BEDEEED1E80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18556" y="2105250"/>
            <a:ext cx="4306888" cy="967562"/>
          </a:xfrm>
          <a:prstGeom prst="rect">
            <a:avLst/>
          </a:prstGeom>
          <a:solidFill>
            <a:srgbClr val="7F7F7F">
              <a:alpha val="65098"/>
            </a:srgbClr>
          </a:solidFill>
          <a:ln w="5715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>
              <a:spcBef>
                <a:spcPct val="0"/>
              </a:spcBef>
            </a:pPr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227670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72073D5-9DA7-644C-A64D-9EA15B40D6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3546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728527-CFB7-9940-B191-3F06C889E0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310" y="186637"/>
            <a:ext cx="842518" cy="433295"/>
          </a:xfrm>
          <a:prstGeom prst="rect">
            <a:avLst/>
          </a:prstGeom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99093903-13DB-964F-9CDF-41D689FA6F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18556" y="2105250"/>
            <a:ext cx="4306888" cy="967562"/>
          </a:xfrm>
          <a:prstGeom prst="rect">
            <a:avLst/>
          </a:prstGeom>
          <a:solidFill>
            <a:srgbClr val="7F7F7F">
              <a:alpha val="65098"/>
            </a:srgbClr>
          </a:solidFill>
          <a:ln w="5715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>
              <a:spcBef>
                <a:spcPct val="0"/>
              </a:spcBef>
            </a:pPr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874230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DC951E6-4BED-3E46-8CEB-EE256FCF4D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781" y="0"/>
            <a:ext cx="9164781" cy="51594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412428-9717-CC45-BF25-8DAA69A753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951529" y="2707"/>
            <a:ext cx="4192471" cy="51726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D24C40-7445-5A41-B704-DDB0417000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309" y="182585"/>
            <a:ext cx="836791" cy="430350"/>
          </a:xfrm>
          <a:prstGeom prst="rect">
            <a:avLst/>
          </a:prstGeom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52A00D9C-297B-8D42-9EFB-BEDEEED1E80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18556" y="2105250"/>
            <a:ext cx="4306888" cy="967562"/>
          </a:xfrm>
          <a:prstGeom prst="rect">
            <a:avLst/>
          </a:prstGeom>
          <a:solidFill>
            <a:srgbClr val="7F7F7F">
              <a:alpha val="65098"/>
            </a:srgbClr>
          </a:solidFill>
          <a:ln w="5715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>
              <a:spcBef>
                <a:spcPct val="0"/>
              </a:spcBef>
            </a:pPr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5178039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BAF75A-3155-7847-A038-8CAD0C6B20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600B66-E28D-6240-866D-81704319FC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310" y="178888"/>
            <a:ext cx="836790" cy="430349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2418556" y="2105250"/>
            <a:ext cx="4306888" cy="967562"/>
          </a:xfrm>
          <a:prstGeom prst="rect">
            <a:avLst/>
          </a:prstGeom>
          <a:solidFill>
            <a:srgbClr val="7F7F7F">
              <a:alpha val="65098"/>
            </a:srgbClr>
          </a:solidFill>
          <a:ln w="5715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>
              <a:spcBef>
                <a:spcPct val="0"/>
              </a:spcBef>
            </a:pPr>
            <a:r>
              <a:rPr lang="en-US" dirty="0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28115167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B22425-C934-9C46-9D35-E63165F171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6617D3A-D62E-6F4A-BD27-26A21EF6A3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45"/>
          <a:stretch/>
        </p:blipFill>
        <p:spPr>
          <a:xfrm rot="10800000">
            <a:off x="5699674" y="2707"/>
            <a:ext cx="3444326" cy="51726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69CA66-A923-914E-9255-2349E75D8D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310" y="182585"/>
            <a:ext cx="836790" cy="430349"/>
          </a:xfrm>
          <a:prstGeom prst="rect">
            <a:avLst/>
          </a:prstGeom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BF506A94-5677-9445-B5D2-26E0A2AB03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18556" y="2105250"/>
            <a:ext cx="4306888" cy="967562"/>
          </a:xfrm>
          <a:prstGeom prst="rect">
            <a:avLst/>
          </a:prstGeom>
          <a:solidFill>
            <a:srgbClr val="7F7F7F">
              <a:alpha val="65098"/>
            </a:srgbClr>
          </a:solidFill>
          <a:ln w="5715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>
              <a:spcBef>
                <a:spcPct val="0"/>
              </a:spcBef>
            </a:pPr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1236463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61276BA-A6B9-4646-8401-10A973B288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66"/>
          <a:stretch/>
        </p:blipFill>
        <p:spPr>
          <a:xfrm>
            <a:off x="0" y="2707"/>
            <a:ext cx="9144000" cy="51726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08E4CD-2F55-6343-8C4A-FAD0B4D7A6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45"/>
          <a:stretch/>
        </p:blipFill>
        <p:spPr>
          <a:xfrm rot="10800000">
            <a:off x="5699674" y="2707"/>
            <a:ext cx="3444326" cy="51726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5A6B4C-EC87-CD45-9CBB-2514A794030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310" y="182585"/>
            <a:ext cx="830307" cy="427015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395588E2-EA7E-6740-8648-424AD159E1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18556" y="2105250"/>
            <a:ext cx="4306888" cy="967562"/>
          </a:xfrm>
          <a:prstGeom prst="rect">
            <a:avLst/>
          </a:prstGeom>
          <a:solidFill>
            <a:srgbClr val="7F7F7F">
              <a:alpha val="65098"/>
            </a:srgbClr>
          </a:solidFill>
          <a:ln w="5715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>
              <a:spcBef>
                <a:spcPct val="0"/>
              </a:spcBef>
            </a:pPr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9869498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44F54C-F67F-894A-AB13-7907564BD4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8E4522-6AC0-C04D-81C0-46A2853F96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310" y="178888"/>
            <a:ext cx="836790" cy="43034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B5EFC98B-6B7B-9447-B26D-6CE12481E8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18556" y="2105250"/>
            <a:ext cx="4306888" cy="967562"/>
          </a:xfrm>
          <a:prstGeom prst="rect">
            <a:avLst/>
          </a:prstGeom>
          <a:solidFill>
            <a:srgbClr val="7F7F7F">
              <a:alpha val="65098"/>
            </a:srgbClr>
          </a:solidFill>
          <a:ln w="5715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>
              <a:spcBef>
                <a:spcPct val="0"/>
              </a:spcBef>
            </a:pPr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4879792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882987A-4EDD-EF4D-AEFF-68E3F926E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281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E6F22A-053E-B14C-B0B4-5D16DAE892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309" y="182585"/>
            <a:ext cx="836791" cy="430350"/>
          </a:xfrm>
          <a:prstGeom prst="rect">
            <a:avLst/>
          </a:prstGeom>
        </p:spPr>
      </p:pic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6BA0B943-D4A6-6144-90AD-8DAD2889BB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18556" y="2105250"/>
            <a:ext cx="4306888" cy="967562"/>
          </a:xfrm>
          <a:prstGeom prst="rect">
            <a:avLst/>
          </a:prstGeom>
          <a:solidFill>
            <a:srgbClr val="7F7F7F">
              <a:alpha val="65098"/>
            </a:srgbClr>
          </a:solidFill>
          <a:ln w="5715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>
              <a:spcBef>
                <a:spcPct val="0"/>
              </a:spcBef>
            </a:pPr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864411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714CC31-7703-F748-8322-9C0769C18C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62532"/>
            <a:ext cx="9144000" cy="57322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5E725FE-0F20-7E48-B2E9-74AD304E51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224"/>
          <a:stretch/>
        </p:blipFill>
        <p:spPr>
          <a:xfrm rot="10800000">
            <a:off x="7224836" y="2707"/>
            <a:ext cx="1919164" cy="51726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0A5B00-2BAE-B84E-8221-929D6B15D5B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9758" y="218441"/>
            <a:ext cx="838200" cy="431074"/>
          </a:xfrm>
          <a:prstGeom prst="rect">
            <a:avLst/>
          </a:prstGeom>
        </p:spPr>
      </p:pic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54725A4F-45C0-CD43-8C54-0881744256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18556" y="2105250"/>
            <a:ext cx="4306888" cy="967562"/>
          </a:xfrm>
          <a:prstGeom prst="rect">
            <a:avLst/>
          </a:prstGeom>
          <a:solidFill>
            <a:srgbClr val="7F7F7F">
              <a:alpha val="65098"/>
            </a:srgbClr>
          </a:solidFill>
          <a:ln w="5715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>
              <a:spcBef>
                <a:spcPct val="0"/>
              </a:spcBef>
            </a:pPr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586288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714CC31-7703-F748-8322-9C0769C18C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1855"/>
            <a:ext cx="9143999" cy="5143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5E725FE-0F20-7E48-B2E9-74AD304E51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224"/>
          <a:stretch/>
        </p:blipFill>
        <p:spPr>
          <a:xfrm rot="10800000">
            <a:off x="7224836" y="2707"/>
            <a:ext cx="1919164" cy="51726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0A5B00-2BAE-B84E-8221-929D6B15D5B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9758" y="218441"/>
            <a:ext cx="838200" cy="431074"/>
          </a:xfrm>
          <a:prstGeom prst="rect">
            <a:avLst/>
          </a:prstGeom>
        </p:spPr>
      </p:pic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54725A4F-45C0-CD43-8C54-0881744256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18556" y="2105250"/>
            <a:ext cx="4306888" cy="967562"/>
          </a:xfrm>
          <a:prstGeom prst="rect">
            <a:avLst/>
          </a:prstGeom>
          <a:solidFill>
            <a:srgbClr val="7F7F7F">
              <a:alpha val="65098"/>
            </a:srgbClr>
          </a:solidFill>
          <a:ln w="5715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>
              <a:spcBef>
                <a:spcPct val="0"/>
              </a:spcBef>
            </a:pPr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820331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ADEE77-97E8-D649-8540-FAC096D1EF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2116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7971BE-8943-BD49-AC8E-27BCC384C6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310" y="178888"/>
            <a:ext cx="846487" cy="435336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2418556" y="2105250"/>
            <a:ext cx="4306888" cy="967562"/>
          </a:xfrm>
          <a:prstGeom prst="rect">
            <a:avLst/>
          </a:prstGeom>
          <a:solidFill>
            <a:srgbClr val="7F7F7F">
              <a:alpha val="65098"/>
            </a:srgbClr>
          </a:solidFill>
          <a:ln w="5715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>
              <a:spcBef>
                <a:spcPct val="0"/>
              </a:spcBef>
            </a:pPr>
            <a:r>
              <a:rPr lang="en-US" dirty="0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1492057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9A91BAA-7128-CA4D-BE83-D20A7C52A6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332" y="958242"/>
            <a:ext cx="6116540" cy="165853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2D5424E-17A8-AB43-B54F-5BB007FF6F18}"/>
              </a:ext>
            </a:extLst>
          </p:cNvPr>
          <p:cNvGrpSpPr/>
          <p:nvPr userDrawn="1"/>
        </p:nvGrpSpPr>
        <p:grpSpPr>
          <a:xfrm>
            <a:off x="0" y="4586546"/>
            <a:ext cx="9171450" cy="558277"/>
            <a:chOff x="0" y="4417210"/>
            <a:chExt cx="9171450" cy="55827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7100842-B8F0-284A-8E1D-0A28475A7F0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3910" b="6601"/>
            <a:stretch/>
          </p:blipFill>
          <p:spPr>
            <a:xfrm>
              <a:off x="4772" y="4417210"/>
              <a:ext cx="9166678" cy="558277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67E20D6-2780-9541-B876-334966DAA671}"/>
                </a:ext>
              </a:extLst>
            </p:cNvPr>
            <p:cNvSpPr/>
            <p:nvPr userDrawn="1"/>
          </p:nvSpPr>
          <p:spPr>
            <a:xfrm>
              <a:off x="0" y="4780355"/>
              <a:ext cx="9144000" cy="195132"/>
            </a:xfrm>
            <a:prstGeom prst="rect">
              <a:avLst/>
            </a:prstGeom>
            <a:solidFill>
              <a:srgbClr val="63AF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22"/>
          <a:stretch/>
        </p:blipFill>
        <p:spPr>
          <a:xfrm>
            <a:off x="2281997" y="3169086"/>
            <a:ext cx="4619845" cy="57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418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wering Grow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73578B-9A2D-164F-91CB-8073FC24BD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310" y="178888"/>
            <a:ext cx="836790" cy="430349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3706507" y="687967"/>
            <a:ext cx="48863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555555"/>
                </a:solidFill>
                <a:latin typeface="Arial Narrow" panose="020B0606020202030204" pitchFamily="34" charset="0"/>
              </a:rPr>
              <a:t>Ameren is committed to powering the quality of life for our customers and </a:t>
            </a:r>
            <a:r>
              <a:rPr lang="en-US" sz="4000" dirty="0">
                <a:solidFill>
                  <a:srgbClr val="1B6CB5"/>
                </a:solidFill>
                <a:latin typeface="Arial Narrow" panose="020B0606020202030204" pitchFamily="34" charset="0"/>
              </a:rPr>
              <a:t>powering growth </a:t>
            </a:r>
            <a:r>
              <a:rPr lang="en-US" sz="4000" dirty="0">
                <a:solidFill>
                  <a:srgbClr val="555555"/>
                </a:solidFill>
                <a:latin typeface="Arial Narrow" panose="020B0606020202030204" pitchFamily="34" charset="0"/>
              </a:rPr>
              <a:t>for our shareholders and the communities we serve.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8712200" y="4883150"/>
            <a:ext cx="438150" cy="177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5A92CE-986F-7D4E-8205-EC373F8C631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42C371C-7144-504E-B430-505C3F36DB8A}"/>
              </a:ext>
            </a:extLst>
          </p:cNvPr>
          <p:cNvGrpSpPr/>
          <p:nvPr userDrawn="1"/>
        </p:nvGrpSpPr>
        <p:grpSpPr>
          <a:xfrm>
            <a:off x="0" y="4604011"/>
            <a:ext cx="9171450" cy="558277"/>
            <a:chOff x="0" y="4417210"/>
            <a:chExt cx="9171450" cy="55827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94EF159-57D6-4E49-A469-3DE6B57E6A5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3910" b="6601"/>
            <a:stretch/>
          </p:blipFill>
          <p:spPr>
            <a:xfrm>
              <a:off x="4772" y="4417210"/>
              <a:ext cx="9166678" cy="558277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A4774FD-D8D9-B04D-85D6-270F903FEF39}"/>
                </a:ext>
              </a:extLst>
            </p:cNvPr>
            <p:cNvSpPr/>
            <p:nvPr userDrawn="1"/>
          </p:nvSpPr>
          <p:spPr>
            <a:xfrm>
              <a:off x="0" y="4780355"/>
              <a:ext cx="9144000" cy="195132"/>
            </a:xfrm>
            <a:prstGeom prst="rect">
              <a:avLst/>
            </a:prstGeom>
            <a:solidFill>
              <a:srgbClr val="63AF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B1C24E8A-3E01-7043-A66E-07A2435FB176}"/>
              </a:ext>
            </a:extLst>
          </p:cNvPr>
          <p:cNvSpPr txBox="1">
            <a:spLocks/>
          </p:cNvSpPr>
          <p:nvPr userDrawn="1"/>
        </p:nvSpPr>
        <p:spPr>
          <a:xfrm>
            <a:off x="8712200" y="4965700"/>
            <a:ext cx="438150" cy="177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5A92CE-986F-7D4E-8205-EC373F8C631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CAA7B9-DBAD-6D47-BE52-9FBCBBA212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95300"/>
            <a:ext cx="3378200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8821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Amer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407B84-89A1-CC44-8677-04EC32632B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310" y="178888"/>
            <a:ext cx="836790" cy="430349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304799" y="192024"/>
            <a:ext cx="27221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Ameren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301752" y="788713"/>
            <a:ext cx="217194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Ameren Corporation </a:t>
            </a:r>
          </a:p>
          <a:p>
            <a:r>
              <a:rPr lang="en-US" sz="1400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a Fortune 500, fully rate-regulated electric and gas utility company headquartered in </a:t>
            </a:r>
          </a:p>
          <a:p>
            <a:r>
              <a:rPr lang="en-US" sz="1400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St. Louis. </a:t>
            </a:r>
            <a:br>
              <a:rPr lang="en-US" sz="1400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dirty="0">
              <a:solidFill>
                <a:srgbClr val="5555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pride ourselves on operating safely and maintaining financial strength while providing reliable, reasonably priced energy in </a:t>
            </a:r>
          </a:p>
          <a:p>
            <a:r>
              <a:rPr lang="en-US" sz="1400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environmentally </a:t>
            </a:r>
          </a:p>
          <a:p>
            <a:r>
              <a:rPr lang="en-US" sz="1400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responsible fashion.</a:t>
            </a:r>
          </a:p>
          <a:p>
            <a:endParaRPr lang="en-US" sz="1400" dirty="0">
              <a:solidFill>
                <a:srgbClr val="555555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712200" y="4883150"/>
            <a:ext cx="438150" cy="177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5A92CE-986F-7D4E-8205-EC373F8C631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3644" y="788713"/>
            <a:ext cx="5333309" cy="369229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295220E-A173-F848-85FF-B5F1C2755EEE}"/>
              </a:ext>
            </a:extLst>
          </p:cNvPr>
          <p:cNvGrpSpPr/>
          <p:nvPr userDrawn="1"/>
        </p:nvGrpSpPr>
        <p:grpSpPr>
          <a:xfrm>
            <a:off x="0" y="4604011"/>
            <a:ext cx="9171450" cy="558277"/>
            <a:chOff x="0" y="4417210"/>
            <a:chExt cx="9171450" cy="55827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A16DDA7-8AEB-3143-923A-D4ABA4877F0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3910" b="6601"/>
            <a:stretch/>
          </p:blipFill>
          <p:spPr>
            <a:xfrm>
              <a:off x="4772" y="4417210"/>
              <a:ext cx="9166678" cy="558277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B8C419A-878A-5146-BB80-95FCCA7EE10D}"/>
                </a:ext>
              </a:extLst>
            </p:cNvPr>
            <p:cNvSpPr/>
            <p:nvPr userDrawn="1"/>
          </p:nvSpPr>
          <p:spPr>
            <a:xfrm>
              <a:off x="0" y="4780355"/>
              <a:ext cx="9144000" cy="195132"/>
            </a:xfrm>
            <a:prstGeom prst="rect">
              <a:avLst/>
            </a:prstGeom>
            <a:solidFill>
              <a:srgbClr val="63AF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F2997F36-AEFF-3D48-B8A7-3CB0C32A105A}"/>
              </a:ext>
            </a:extLst>
          </p:cNvPr>
          <p:cNvSpPr txBox="1">
            <a:spLocks/>
          </p:cNvSpPr>
          <p:nvPr userDrawn="1"/>
        </p:nvSpPr>
        <p:spPr>
          <a:xfrm>
            <a:off x="8712200" y="4965700"/>
            <a:ext cx="438150" cy="177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5A92CE-986F-7D4E-8205-EC373F8C63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6446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 Terri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B93D6B-4D5A-BA40-9D71-D3E1ACFCD8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310" y="178888"/>
            <a:ext cx="842077" cy="433068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4038600" y="945197"/>
            <a:ext cx="5105400" cy="3608153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5729750" y="1270997"/>
            <a:ext cx="3216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555555"/>
                </a:solidFill>
                <a:latin typeface="Arial Narrow" panose="020B0606020202030204" pitchFamily="34" charset="0"/>
              </a:rPr>
              <a:t>This integrated utility owns a mix of energy centers with 10,200 megawatts of electric generation capacity. It is the second largest gas distributor in Missouri.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5729750" y="2413698"/>
            <a:ext cx="3188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555555"/>
                </a:solidFill>
                <a:latin typeface="Arial Narrow" panose="020B0606020202030204" pitchFamily="34" charset="0"/>
              </a:rPr>
              <a:t>This delivery-only utility is the second largest distributor of electricity and third largest distributor of natural gas in Illinois.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729748" y="3573778"/>
            <a:ext cx="319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371600" algn="l"/>
              </a:tabLst>
            </a:pPr>
            <a:r>
              <a:rPr lang="en-US" sz="1200" dirty="0">
                <a:solidFill>
                  <a:srgbClr val="555555"/>
                </a:solidFill>
                <a:latin typeface="Arial Narrow" panose="020B0606020202030204" pitchFamily="34" charset="0"/>
              </a:rPr>
              <a:t>This subsidiary is dedicated to electric transmission infrastructure investment and expanding Ameren’s already robust system of high-voltage lines.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095" y="1190515"/>
            <a:ext cx="1090993" cy="5595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98" y="2310523"/>
            <a:ext cx="1090305" cy="559227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171" y="3478526"/>
            <a:ext cx="1123777" cy="548049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1" y="4141374"/>
            <a:ext cx="3390900" cy="559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602955"/>
            <a:ext cx="3429000" cy="3519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 userDrawn="1"/>
        </p:nvSpPr>
        <p:spPr>
          <a:xfrm>
            <a:off x="304800" y="192024"/>
            <a:ext cx="44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 Territory</a:t>
            </a:r>
          </a:p>
        </p:txBody>
      </p:sp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8712200" y="4883150"/>
            <a:ext cx="438150" cy="177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5A92CE-986F-7D4E-8205-EC373F8C631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7F08902-AF03-FC42-8BC6-E701F200781C}"/>
              </a:ext>
            </a:extLst>
          </p:cNvPr>
          <p:cNvGrpSpPr/>
          <p:nvPr userDrawn="1"/>
        </p:nvGrpSpPr>
        <p:grpSpPr>
          <a:xfrm>
            <a:off x="0" y="4604011"/>
            <a:ext cx="9171450" cy="558277"/>
            <a:chOff x="0" y="4417210"/>
            <a:chExt cx="9171450" cy="55827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5679AE5-BAC8-FC4B-8FE1-0501EFD9F26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3910" b="6601"/>
            <a:stretch/>
          </p:blipFill>
          <p:spPr>
            <a:xfrm>
              <a:off x="4772" y="4417210"/>
              <a:ext cx="9166678" cy="558277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354BA89-E39D-F64F-BECF-67898658F1A6}"/>
                </a:ext>
              </a:extLst>
            </p:cNvPr>
            <p:cNvSpPr/>
            <p:nvPr userDrawn="1"/>
          </p:nvSpPr>
          <p:spPr>
            <a:xfrm>
              <a:off x="0" y="4780355"/>
              <a:ext cx="9144000" cy="195132"/>
            </a:xfrm>
            <a:prstGeom prst="rect">
              <a:avLst/>
            </a:prstGeom>
            <a:solidFill>
              <a:srgbClr val="63AF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32C80528-34CF-DB4F-B8C5-C29EF690CCE8}"/>
              </a:ext>
            </a:extLst>
          </p:cNvPr>
          <p:cNvSpPr txBox="1">
            <a:spLocks/>
          </p:cNvSpPr>
          <p:nvPr userDrawn="1"/>
        </p:nvSpPr>
        <p:spPr>
          <a:xfrm>
            <a:off x="8712200" y="4965700"/>
            <a:ext cx="438150" cy="177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5A92CE-986F-7D4E-8205-EC373F8C63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6783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9A91BAA-7128-CA4D-BE83-D20A7C52A6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65631" y="1339704"/>
            <a:ext cx="4033307" cy="207427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2D5424E-17A8-AB43-B54F-5BB007FF6F18}"/>
              </a:ext>
            </a:extLst>
          </p:cNvPr>
          <p:cNvGrpSpPr/>
          <p:nvPr userDrawn="1"/>
        </p:nvGrpSpPr>
        <p:grpSpPr>
          <a:xfrm>
            <a:off x="0" y="4586546"/>
            <a:ext cx="9171450" cy="558277"/>
            <a:chOff x="0" y="4417210"/>
            <a:chExt cx="9171450" cy="55827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7100842-B8F0-284A-8E1D-0A28475A7F0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3910" b="6601"/>
            <a:stretch/>
          </p:blipFill>
          <p:spPr>
            <a:xfrm>
              <a:off x="4772" y="4417210"/>
              <a:ext cx="9166678" cy="558277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67E20D6-2780-9541-B876-334966DAA671}"/>
                </a:ext>
              </a:extLst>
            </p:cNvPr>
            <p:cNvSpPr/>
            <p:nvPr userDrawn="1"/>
          </p:nvSpPr>
          <p:spPr>
            <a:xfrm>
              <a:off x="0" y="4780355"/>
              <a:ext cx="9144000" cy="195132"/>
            </a:xfrm>
            <a:prstGeom prst="rect">
              <a:avLst/>
            </a:prstGeom>
            <a:solidFill>
              <a:srgbClr val="63AF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606333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468F0C7-AB6C-B242-98C9-CBC4F145EA3D}"/>
              </a:ext>
            </a:extLst>
          </p:cNvPr>
          <p:cNvGrpSpPr/>
          <p:nvPr userDrawn="1"/>
        </p:nvGrpSpPr>
        <p:grpSpPr>
          <a:xfrm>
            <a:off x="0" y="4604011"/>
            <a:ext cx="9171450" cy="558277"/>
            <a:chOff x="0" y="4417210"/>
            <a:chExt cx="9171450" cy="55827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0A4D6A3-BE0A-D74E-A2F2-760BFFD632C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3910" b="6601"/>
            <a:stretch/>
          </p:blipFill>
          <p:spPr>
            <a:xfrm>
              <a:off x="4772" y="4417210"/>
              <a:ext cx="9166678" cy="558277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F6513A1-E959-6744-BE4E-2142AEB2AC23}"/>
                </a:ext>
              </a:extLst>
            </p:cNvPr>
            <p:cNvSpPr/>
            <p:nvPr userDrawn="1"/>
          </p:nvSpPr>
          <p:spPr>
            <a:xfrm>
              <a:off x="0" y="4780355"/>
              <a:ext cx="9144000" cy="195132"/>
            </a:xfrm>
            <a:prstGeom prst="rect">
              <a:avLst/>
            </a:prstGeom>
            <a:solidFill>
              <a:srgbClr val="63AF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92024"/>
            <a:ext cx="4267200" cy="407987"/>
          </a:xfrm>
          <a:prstGeom prst="rect">
            <a:avLst/>
          </a:prstGeom>
        </p:spPr>
        <p:txBody>
          <a:bodyPr anchor="ctr"/>
          <a:lstStyle>
            <a:lvl1pPr algn="l">
              <a:defRPr sz="2000" b="1">
                <a:solidFill>
                  <a:srgbClr val="55555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04800" y="1033272"/>
            <a:ext cx="8482584" cy="1399286"/>
          </a:xfrm>
          <a:prstGeom prst="rect">
            <a:avLst/>
          </a:prstGeom>
        </p:spPr>
        <p:txBody>
          <a:bodyPr vert="horz"/>
          <a:lstStyle>
            <a:lvl1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555555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8712200" y="4965700"/>
            <a:ext cx="438150" cy="177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5A92CE-986F-7D4E-8205-EC373F8C631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04801" y="537210"/>
            <a:ext cx="4288662" cy="32385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>
                <a:solidFill>
                  <a:srgbClr val="1B6CB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445431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994636A-E006-BA42-BD0E-D3F40CE24F8C}"/>
              </a:ext>
            </a:extLst>
          </p:cNvPr>
          <p:cNvGrpSpPr/>
          <p:nvPr userDrawn="1"/>
        </p:nvGrpSpPr>
        <p:grpSpPr>
          <a:xfrm>
            <a:off x="0" y="4604011"/>
            <a:ext cx="9171450" cy="558277"/>
            <a:chOff x="0" y="4417210"/>
            <a:chExt cx="9171450" cy="55827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2B245D8-E344-BE43-9E17-AA732C0903B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3910" b="6601"/>
            <a:stretch/>
          </p:blipFill>
          <p:spPr>
            <a:xfrm>
              <a:off x="4772" y="4417210"/>
              <a:ext cx="9166678" cy="5582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636AEC7-0C2C-AC4F-A667-9C57E8766DE0}"/>
                </a:ext>
              </a:extLst>
            </p:cNvPr>
            <p:cNvSpPr/>
            <p:nvPr userDrawn="1"/>
          </p:nvSpPr>
          <p:spPr>
            <a:xfrm>
              <a:off x="0" y="4780355"/>
              <a:ext cx="9144000" cy="195132"/>
            </a:xfrm>
            <a:prstGeom prst="rect">
              <a:avLst/>
            </a:prstGeom>
            <a:solidFill>
              <a:srgbClr val="63AF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92024"/>
            <a:ext cx="4267200" cy="407987"/>
          </a:xfrm>
          <a:prstGeom prst="rect">
            <a:avLst/>
          </a:prstGeom>
        </p:spPr>
        <p:txBody>
          <a:bodyPr anchor="ctr"/>
          <a:lstStyle>
            <a:lvl1pPr algn="l">
              <a:defRPr sz="2000" b="1">
                <a:solidFill>
                  <a:srgbClr val="55555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04800" y="1033272"/>
            <a:ext cx="4140200" cy="3291840"/>
          </a:xfrm>
          <a:prstGeom prst="rect">
            <a:avLst/>
          </a:prstGeom>
        </p:spPr>
        <p:txBody>
          <a:bodyPr vert="horz"/>
          <a:lstStyle>
            <a:lvl1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555555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4673600" y="1033272"/>
            <a:ext cx="4140200" cy="3291840"/>
          </a:xfrm>
          <a:prstGeom prst="rect">
            <a:avLst/>
          </a:prstGeom>
        </p:spPr>
        <p:txBody>
          <a:bodyPr vert="horz"/>
          <a:lstStyle>
            <a:lvl1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555555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304801" y="537210"/>
            <a:ext cx="4288662" cy="32385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>
                <a:solidFill>
                  <a:srgbClr val="1B6CB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09A0C96-658F-794E-9BD2-CCFBFC0BC1C7}"/>
              </a:ext>
            </a:extLst>
          </p:cNvPr>
          <p:cNvSpPr txBox="1">
            <a:spLocks/>
          </p:cNvSpPr>
          <p:nvPr userDrawn="1"/>
        </p:nvSpPr>
        <p:spPr>
          <a:xfrm>
            <a:off x="8712200" y="4965700"/>
            <a:ext cx="438150" cy="177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5A92CE-986F-7D4E-8205-EC373F8C63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1423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D191E9E-434A-9549-ADEA-412DE71F52C6}"/>
              </a:ext>
            </a:extLst>
          </p:cNvPr>
          <p:cNvGrpSpPr/>
          <p:nvPr userDrawn="1"/>
        </p:nvGrpSpPr>
        <p:grpSpPr>
          <a:xfrm>
            <a:off x="0" y="4604011"/>
            <a:ext cx="9171450" cy="558277"/>
            <a:chOff x="0" y="4417210"/>
            <a:chExt cx="9171450" cy="55827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91DBB75-8557-1C41-A16A-49AFBD2CC80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3910" b="6601"/>
            <a:stretch/>
          </p:blipFill>
          <p:spPr>
            <a:xfrm>
              <a:off x="4772" y="4417210"/>
              <a:ext cx="9166678" cy="558277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598FA56-218F-204C-B079-3517EC78AF08}"/>
                </a:ext>
              </a:extLst>
            </p:cNvPr>
            <p:cNvSpPr/>
            <p:nvPr userDrawn="1"/>
          </p:nvSpPr>
          <p:spPr>
            <a:xfrm>
              <a:off x="0" y="4780355"/>
              <a:ext cx="9144000" cy="195132"/>
            </a:xfrm>
            <a:prstGeom prst="rect">
              <a:avLst/>
            </a:prstGeom>
            <a:solidFill>
              <a:srgbClr val="63AF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04800" y="1033272"/>
            <a:ext cx="2552700" cy="952500"/>
          </a:xfrm>
          <a:prstGeom prst="rect">
            <a:avLst/>
          </a:prstGeom>
        </p:spPr>
        <p:txBody>
          <a:bodyPr vert="horz"/>
          <a:lstStyle>
            <a:lvl1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555555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12" name="Content Placeholder 7"/>
          <p:cNvSpPr>
            <a:spLocks noGrp="1"/>
          </p:cNvSpPr>
          <p:nvPr>
            <p:ph sz="quarter" idx="14"/>
          </p:nvPr>
        </p:nvSpPr>
        <p:spPr>
          <a:xfrm>
            <a:off x="3289300" y="1033272"/>
            <a:ext cx="2552700" cy="952500"/>
          </a:xfrm>
          <a:prstGeom prst="rect">
            <a:avLst/>
          </a:prstGeom>
        </p:spPr>
        <p:txBody>
          <a:bodyPr vert="horz"/>
          <a:lstStyle>
            <a:lvl1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555555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5"/>
          </p:nvPr>
        </p:nvSpPr>
        <p:spPr>
          <a:xfrm>
            <a:off x="6273800" y="1033272"/>
            <a:ext cx="2552700" cy="952500"/>
          </a:xfrm>
          <a:prstGeom prst="rect">
            <a:avLst/>
          </a:prstGeom>
        </p:spPr>
        <p:txBody>
          <a:bodyPr vert="horz"/>
          <a:lstStyle>
            <a:lvl1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555555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304800" y="192024"/>
            <a:ext cx="4267200" cy="407987"/>
          </a:xfrm>
          <a:prstGeom prst="rect">
            <a:avLst/>
          </a:prstGeom>
        </p:spPr>
        <p:txBody>
          <a:bodyPr anchor="ctr"/>
          <a:lstStyle>
            <a:lvl1pPr algn="l">
              <a:defRPr sz="2000" b="1">
                <a:solidFill>
                  <a:srgbClr val="55555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04801" y="537210"/>
            <a:ext cx="4288662" cy="32385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>
                <a:solidFill>
                  <a:srgbClr val="1B6CB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4C5AFA12-5D5F-A545-8288-417A82794AD8}"/>
              </a:ext>
            </a:extLst>
          </p:cNvPr>
          <p:cNvSpPr txBox="1">
            <a:spLocks/>
          </p:cNvSpPr>
          <p:nvPr userDrawn="1"/>
        </p:nvSpPr>
        <p:spPr>
          <a:xfrm>
            <a:off x="8712200" y="4965700"/>
            <a:ext cx="438150" cy="177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5A92CE-986F-7D4E-8205-EC373F8C63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516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714CC31-7703-F748-8322-9C0769C18C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39960"/>
            <a:ext cx="9144000" cy="52811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5E725FE-0F20-7E48-B2E9-74AD304E51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224"/>
          <a:stretch/>
        </p:blipFill>
        <p:spPr>
          <a:xfrm rot="10800000">
            <a:off x="7224836" y="2707"/>
            <a:ext cx="1919164" cy="51726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0A5B00-2BAE-B84E-8221-929D6B15D5B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9758" y="218441"/>
            <a:ext cx="838200" cy="431074"/>
          </a:xfrm>
          <a:prstGeom prst="rect">
            <a:avLst/>
          </a:prstGeom>
        </p:spPr>
      </p:pic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54725A4F-45C0-CD43-8C54-0881744256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18556" y="2105250"/>
            <a:ext cx="4306888" cy="967562"/>
          </a:xfrm>
          <a:prstGeom prst="rect">
            <a:avLst/>
          </a:prstGeom>
          <a:solidFill>
            <a:srgbClr val="7F7F7F">
              <a:alpha val="65098"/>
            </a:srgbClr>
          </a:solidFill>
          <a:ln w="5715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>
              <a:spcBef>
                <a:spcPct val="0"/>
              </a:spcBef>
            </a:pPr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222121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04800" y="1033272"/>
            <a:ext cx="2032000" cy="952500"/>
          </a:xfrm>
          <a:prstGeom prst="rect">
            <a:avLst/>
          </a:prstGeom>
        </p:spPr>
        <p:txBody>
          <a:bodyPr vert="horz"/>
          <a:lstStyle>
            <a:lvl1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 sz="1000">
                <a:solidFill>
                  <a:srgbClr val="555555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Content Placeholder 7"/>
          <p:cNvSpPr>
            <a:spLocks noGrp="1"/>
          </p:cNvSpPr>
          <p:nvPr>
            <p:ph sz="quarter" idx="14"/>
          </p:nvPr>
        </p:nvSpPr>
        <p:spPr>
          <a:xfrm>
            <a:off x="2465917" y="1033272"/>
            <a:ext cx="2032000" cy="952500"/>
          </a:xfrm>
          <a:prstGeom prst="rect">
            <a:avLst/>
          </a:prstGeom>
        </p:spPr>
        <p:txBody>
          <a:bodyPr vert="horz"/>
          <a:lstStyle>
            <a:lvl1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 sz="1000">
                <a:solidFill>
                  <a:srgbClr val="555555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Content Placeholder 7"/>
          <p:cNvSpPr>
            <a:spLocks noGrp="1"/>
          </p:cNvSpPr>
          <p:nvPr>
            <p:ph sz="quarter" idx="15"/>
          </p:nvPr>
        </p:nvSpPr>
        <p:spPr>
          <a:xfrm>
            <a:off x="4627034" y="1033272"/>
            <a:ext cx="2032000" cy="952500"/>
          </a:xfrm>
          <a:prstGeom prst="rect">
            <a:avLst/>
          </a:prstGeom>
        </p:spPr>
        <p:txBody>
          <a:bodyPr vert="horz"/>
          <a:lstStyle>
            <a:lvl1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 sz="1000">
                <a:solidFill>
                  <a:srgbClr val="555555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4" name="Content Placeholder 7"/>
          <p:cNvSpPr>
            <a:spLocks noGrp="1"/>
          </p:cNvSpPr>
          <p:nvPr>
            <p:ph sz="quarter" idx="16"/>
          </p:nvPr>
        </p:nvSpPr>
        <p:spPr>
          <a:xfrm>
            <a:off x="6788150" y="1033272"/>
            <a:ext cx="2032000" cy="952500"/>
          </a:xfrm>
          <a:prstGeom prst="rect">
            <a:avLst/>
          </a:prstGeom>
        </p:spPr>
        <p:txBody>
          <a:bodyPr vert="horz"/>
          <a:lstStyle>
            <a:lvl1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 sz="1000">
                <a:solidFill>
                  <a:srgbClr val="555555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712200" y="4883150"/>
            <a:ext cx="438150" cy="177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5A92CE-986F-7D4E-8205-EC373F8C631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304800" y="192024"/>
            <a:ext cx="4267200" cy="407987"/>
          </a:xfrm>
          <a:prstGeom prst="rect">
            <a:avLst/>
          </a:prstGeom>
        </p:spPr>
        <p:txBody>
          <a:bodyPr anchor="ctr"/>
          <a:lstStyle>
            <a:lvl1pPr algn="l">
              <a:defRPr sz="2000" b="1">
                <a:solidFill>
                  <a:srgbClr val="55555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304801" y="537210"/>
            <a:ext cx="4288662" cy="32385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>
                <a:solidFill>
                  <a:srgbClr val="1B6CB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CFDE79E-F3CC-7046-93F1-F653BC192238}"/>
              </a:ext>
            </a:extLst>
          </p:cNvPr>
          <p:cNvGrpSpPr/>
          <p:nvPr userDrawn="1"/>
        </p:nvGrpSpPr>
        <p:grpSpPr>
          <a:xfrm>
            <a:off x="0" y="4604011"/>
            <a:ext cx="9171450" cy="558277"/>
            <a:chOff x="0" y="4417210"/>
            <a:chExt cx="9171450" cy="55827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AF28088-01F6-BB4A-9B12-D7A935D14BF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3910" b="6601"/>
            <a:stretch/>
          </p:blipFill>
          <p:spPr>
            <a:xfrm>
              <a:off x="4772" y="4417210"/>
              <a:ext cx="9166678" cy="558277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34F2446-532D-9641-A139-3718E6FB4C21}"/>
                </a:ext>
              </a:extLst>
            </p:cNvPr>
            <p:cNvSpPr/>
            <p:nvPr userDrawn="1"/>
          </p:nvSpPr>
          <p:spPr>
            <a:xfrm>
              <a:off x="0" y="4780355"/>
              <a:ext cx="9144000" cy="195132"/>
            </a:xfrm>
            <a:prstGeom prst="rect">
              <a:avLst/>
            </a:prstGeom>
            <a:solidFill>
              <a:srgbClr val="63AF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D6FEB9DA-BC2D-7D4E-A4C0-AACE252F67F5}"/>
              </a:ext>
            </a:extLst>
          </p:cNvPr>
          <p:cNvSpPr txBox="1">
            <a:spLocks/>
          </p:cNvSpPr>
          <p:nvPr userDrawn="1"/>
        </p:nvSpPr>
        <p:spPr>
          <a:xfrm>
            <a:off x="8712200" y="4965700"/>
            <a:ext cx="438150" cy="177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5A92CE-986F-7D4E-8205-EC373F8C63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0249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04800" y="1033272"/>
            <a:ext cx="8521700" cy="1571705"/>
          </a:xfrm>
          <a:prstGeom prst="rect">
            <a:avLst/>
          </a:prstGeom>
        </p:spPr>
        <p:txBody>
          <a:bodyPr vert="horz"/>
          <a:lstStyle>
            <a:lvl1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555555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304800" y="2755900"/>
            <a:ext cx="4089400" cy="952500"/>
          </a:xfrm>
          <a:prstGeom prst="rect">
            <a:avLst/>
          </a:prstGeom>
        </p:spPr>
        <p:txBody>
          <a:bodyPr vert="horz"/>
          <a:lstStyle>
            <a:lvl1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55555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10" name="Content Placeholder 7"/>
          <p:cNvSpPr>
            <a:spLocks noGrp="1"/>
          </p:cNvSpPr>
          <p:nvPr>
            <p:ph sz="quarter" idx="15"/>
          </p:nvPr>
        </p:nvSpPr>
        <p:spPr>
          <a:xfrm>
            <a:off x="4737100" y="2755900"/>
            <a:ext cx="4089400" cy="952500"/>
          </a:xfrm>
          <a:prstGeom prst="rect">
            <a:avLst/>
          </a:prstGeom>
        </p:spPr>
        <p:txBody>
          <a:bodyPr vert="horz"/>
          <a:lstStyle>
            <a:lvl1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55555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304800" y="192024"/>
            <a:ext cx="4267200" cy="407987"/>
          </a:xfrm>
          <a:prstGeom prst="rect">
            <a:avLst/>
          </a:prstGeom>
        </p:spPr>
        <p:txBody>
          <a:bodyPr anchor="ctr"/>
          <a:lstStyle>
            <a:lvl1pPr algn="l">
              <a:defRPr sz="2000" b="1">
                <a:solidFill>
                  <a:srgbClr val="55555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04801" y="537210"/>
            <a:ext cx="4288662" cy="32385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>
                <a:solidFill>
                  <a:srgbClr val="1B6CB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B20D5B9-566C-3B49-9884-E599CEA5490B}"/>
              </a:ext>
            </a:extLst>
          </p:cNvPr>
          <p:cNvGrpSpPr/>
          <p:nvPr userDrawn="1"/>
        </p:nvGrpSpPr>
        <p:grpSpPr>
          <a:xfrm>
            <a:off x="0" y="4604011"/>
            <a:ext cx="9171450" cy="558277"/>
            <a:chOff x="0" y="4417210"/>
            <a:chExt cx="9171450" cy="55827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95F24A7-05CD-9B48-9DA1-17B3F288CE9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3910" b="6601"/>
            <a:stretch/>
          </p:blipFill>
          <p:spPr>
            <a:xfrm>
              <a:off x="4772" y="4417210"/>
              <a:ext cx="9166678" cy="558277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DB4D4AE-51FB-9B4C-850A-C8E569FF1B71}"/>
                </a:ext>
              </a:extLst>
            </p:cNvPr>
            <p:cNvSpPr/>
            <p:nvPr userDrawn="1"/>
          </p:nvSpPr>
          <p:spPr>
            <a:xfrm>
              <a:off x="0" y="4780355"/>
              <a:ext cx="9144000" cy="195132"/>
            </a:xfrm>
            <a:prstGeom prst="rect">
              <a:avLst/>
            </a:prstGeom>
            <a:solidFill>
              <a:srgbClr val="63AF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746DEED8-AF97-A049-9BC2-7E4A959B33CD}"/>
              </a:ext>
            </a:extLst>
          </p:cNvPr>
          <p:cNvSpPr txBox="1">
            <a:spLocks/>
          </p:cNvSpPr>
          <p:nvPr userDrawn="1"/>
        </p:nvSpPr>
        <p:spPr>
          <a:xfrm>
            <a:off x="8712200" y="4965700"/>
            <a:ext cx="438150" cy="177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5A92CE-986F-7D4E-8205-EC373F8C63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8985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04800" y="2787650"/>
            <a:ext cx="2552700" cy="952500"/>
          </a:xfrm>
          <a:prstGeom prst="rect">
            <a:avLst/>
          </a:prstGeom>
        </p:spPr>
        <p:txBody>
          <a:bodyPr vert="horz"/>
          <a:lstStyle>
            <a:lvl1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rgbClr val="555555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12" name="Content Placeholder 7"/>
          <p:cNvSpPr>
            <a:spLocks noGrp="1"/>
          </p:cNvSpPr>
          <p:nvPr>
            <p:ph sz="quarter" idx="14"/>
          </p:nvPr>
        </p:nvSpPr>
        <p:spPr>
          <a:xfrm>
            <a:off x="3289300" y="2787650"/>
            <a:ext cx="2552700" cy="952500"/>
          </a:xfrm>
          <a:prstGeom prst="rect">
            <a:avLst/>
          </a:prstGeom>
        </p:spPr>
        <p:txBody>
          <a:bodyPr vert="horz"/>
          <a:lstStyle>
            <a:lvl1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rgbClr val="555555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5"/>
          </p:nvPr>
        </p:nvSpPr>
        <p:spPr>
          <a:xfrm>
            <a:off x="6273800" y="2787650"/>
            <a:ext cx="2552700" cy="952500"/>
          </a:xfrm>
          <a:prstGeom prst="rect">
            <a:avLst/>
          </a:prstGeom>
        </p:spPr>
        <p:txBody>
          <a:bodyPr vert="horz"/>
          <a:lstStyle>
            <a:lvl1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rgbClr val="555555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304800" y="192024"/>
            <a:ext cx="4267200" cy="407987"/>
          </a:xfrm>
          <a:prstGeom prst="rect">
            <a:avLst/>
          </a:prstGeom>
        </p:spPr>
        <p:txBody>
          <a:bodyPr anchor="ctr"/>
          <a:lstStyle>
            <a:lvl1pPr algn="l">
              <a:defRPr sz="2000" b="1">
                <a:solidFill>
                  <a:srgbClr val="55555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304801" y="537210"/>
            <a:ext cx="4288662" cy="32385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>
                <a:solidFill>
                  <a:srgbClr val="1B6CB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Content Placeholder 7"/>
          <p:cNvSpPr>
            <a:spLocks noGrp="1"/>
          </p:cNvSpPr>
          <p:nvPr>
            <p:ph sz="quarter" idx="16"/>
          </p:nvPr>
        </p:nvSpPr>
        <p:spPr>
          <a:xfrm>
            <a:off x="304800" y="1033272"/>
            <a:ext cx="8521700" cy="1400249"/>
          </a:xfrm>
          <a:prstGeom prst="rect">
            <a:avLst/>
          </a:prstGeom>
        </p:spPr>
        <p:txBody>
          <a:bodyPr vert="horz"/>
          <a:lstStyle>
            <a:lvl1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555555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46BC120-F14E-D84F-A6B1-A5C9FC86406C}"/>
              </a:ext>
            </a:extLst>
          </p:cNvPr>
          <p:cNvGrpSpPr/>
          <p:nvPr userDrawn="1"/>
        </p:nvGrpSpPr>
        <p:grpSpPr>
          <a:xfrm>
            <a:off x="0" y="4604011"/>
            <a:ext cx="9171450" cy="558277"/>
            <a:chOff x="0" y="4417210"/>
            <a:chExt cx="9171450" cy="55827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BE0031D-5081-9D46-A3B1-5E37EE6FB67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3910" b="6601"/>
            <a:stretch/>
          </p:blipFill>
          <p:spPr>
            <a:xfrm>
              <a:off x="4772" y="4417210"/>
              <a:ext cx="9166678" cy="558277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4A437BD-6B11-F547-9444-6B291F795F5F}"/>
                </a:ext>
              </a:extLst>
            </p:cNvPr>
            <p:cNvSpPr/>
            <p:nvPr userDrawn="1"/>
          </p:nvSpPr>
          <p:spPr>
            <a:xfrm>
              <a:off x="0" y="4780355"/>
              <a:ext cx="9144000" cy="195132"/>
            </a:xfrm>
            <a:prstGeom prst="rect">
              <a:avLst/>
            </a:prstGeom>
            <a:solidFill>
              <a:srgbClr val="63AF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08545A38-2322-B84C-8059-9AFB78190981}"/>
              </a:ext>
            </a:extLst>
          </p:cNvPr>
          <p:cNvSpPr txBox="1">
            <a:spLocks/>
          </p:cNvSpPr>
          <p:nvPr userDrawn="1"/>
        </p:nvSpPr>
        <p:spPr>
          <a:xfrm>
            <a:off x="8712200" y="4965700"/>
            <a:ext cx="438150" cy="177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5A92CE-986F-7D4E-8205-EC373F8C63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8119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04800" y="2806700"/>
            <a:ext cx="2032000" cy="952500"/>
          </a:xfrm>
          <a:prstGeom prst="rect">
            <a:avLst/>
          </a:prstGeom>
        </p:spPr>
        <p:txBody>
          <a:bodyPr vert="horz"/>
          <a:lstStyle>
            <a:lvl1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 sz="1000">
                <a:solidFill>
                  <a:srgbClr val="555555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Content Placeholder 7"/>
          <p:cNvSpPr>
            <a:spLocks noGrp="1"/>
          </p:cNvSpPr>
          <p:nvPr>
            <p:ph sz="quarter" idx="14"/>
          </p:nvPr>
        </p:nvSpPr>
        <p:spPr>
          <a:xfrm>
            <a:off x="2465917" y="2806700"/>
            <a:ext cx="2032000" cy="952500"/>
          </a:xfrm>
          <a:prstGeom prst="rect">
            <a:avLst/>
          </a:prstGeom>
        </p:spPr>
        <p:txBody>
          <a:bodyPr vert="horz"/>
          <a:lstStyle>
            <a:lvl1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 sz="1000">
                <a:solidFill>
                  <a:srgbClr val="555555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Content Placeholder 7"/>
          <p:cNvSpPr>
            <a:spLocks noGrp="1"/>
          </p:cNvSpPr>
          <p:nvPr>
            <p:ph sz="quarter" idx="15"/>
          </p:nvPr>
        </p:nvSpPr>
        <p:spPr>
          <a:xfrm>
            <a:off x="4627034" y="2806700"/>
            <a:ext cx="2032000" cy="952500"/>
          </a:xfrm>
          <a:prstGeom prst="rect">
            <a:avLst/>
          </a:prstGeom>
        </p:spPr>
        <p:txBody>
          <a:bodyPr vert="horz"/>
          <a:lstStyle>
            <a:lvl1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 sz="1000">
                <a:solidFill>
                  <a:srgbClr val="555555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4" name="Content Placeholder 7"/>
          <p:cNvSpPr>
            <a:spLocks noGrp="1"/>
          </p:cNvSpPr>
          <p:nvPr>
            <p:ph sz="quarter" idx="16"/>
          </p:nvPr>
        </p:nvSpPr>
        <p:spPr>
          <a:xfrm>
            <a:off x="6788150" y="2806700"/>
            <a:ext cx="2032000" cy="952500"/>
          </a:xfrm>
          <a:prstGeom prst="rect">
            <a:avLst/>
          </a:prstGeom>
        </p:spPr>
        <p:txBody>
          <a:bodyPr vert="horz"/>
          <a:lstStyle>
            <a:lvl1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 sz="1000">
                <a:solidFill>
                  <a:srgbClr val="555555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304800" y="192024"/>
            <a:ext cx="4267200" cy="407987"/>
          </a:xfrm>
          <a:prstGeom prst="rect">
            <a:avLst/>
          </a:prstGeom>
        </p:spPr>
        <p:txBody>
          <a:bodyPr anchor="ctr"/>
          <a:lstStyle>
            <a:lvl1pPr algn="l">
              <a:defRPr sz="2000" b="1">
                <a:solidFill>
                  <a:srgbClr val="55555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Content Placeholder 7"/>
          <p:cNvSpPr>
            <a:spLocks noGrp="1"/>
          </p:cNvSpPr>
          <p:nvPr>
            <p:ph sz="quarter" idx="17"/>
          </p:nvPr>
        </p:nvSpPr>
        <p:spPr>
          <a:xfrm>
            <a:off x="304800" y="1033272"/>
            <a:ext cx="8521700" cy="1400249"/>
          </a:xfrm>
          <a:prstGeom prst="rect">
            <a:avLst/>
          </a:prstGeom>
        </p:spPr>
        <p:txBody>
          <a:bodyPr vert="horz"/>
          <a:lstStyle>
            <a:lvl1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555555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304801" y="537210"/>
            <a:ext cx="4288662" cy="32385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>
                <a:solidFill>
                  <a:srgbClr val="1B6CB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C2531EF-D4FE-484B-AD7E-44239F0CB0AC}"/>
              </a:ext>
            </a:extLst>
          </p:cNvPr>
          <p:cNvGrpSpPr/>
          <p:nvPr userDrawn="1"/>
        </p:nvGrpSpPr>
        <p:grpSpPr>
          <a:xfrm>
            <a:off x="0" y="4604011"/>
            <a:ext cx="9171450" cy="558277"/>
            <a:chOff x="0" y="4417210"/>
            <a:chExt cx="9171450" cy="55827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097C652-1269-354D-8425-6ED210B35FA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3910" b="6601"/>
            <a:stretch/>
          </p:blipFill>
          <p:spPr>
            <a:xfrm>
              <a:off x="4772" y="4417210"/>
              <a:ext cx="9166678" cy="558277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7FBB5BA-AFF9-BE4A-B3DD-0654BFCD164B}"/>
                </a:ext>
              </a:extLst>
            </p:cNvPr>
            <p:cNvSpPr/>
            <p:nvPr userDrawn="1"/>
          </p:nvSpPr>
          <p:spPr>
            <a:xfrm>
              <a:off x="0" y="4780355"/>
              <a:ext cx="9144000" cy="195132"/>
            </a:xfrm>
            <a:prstGeom prst="rect">
              <a:avLst/>
            </a:prstGeom>
            <a:solidFill>
              <a:srgbClr val="63AF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4DC205ED-3309-2D4C-BDA4-2F783BBB5B32}"/>
              </a:ext>
            </a:extLst>
          </p:cNvPr>
          <p:cNvSpPr txBox="1">
            <a:spLocks/>
          </p:cNvSpPr>
          <p:nvPr userDrawn="1"/>
        </p:nvSpPr>
        <p:spPr>
          <a:xfrm>
            <a:off x="8712200" y="4965700"/>
            <a:ext cx="438150" cy="177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5A92CE-986F-7D4E-8205-EC373F8C63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4692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04800" y="1033272"/>
            <a:ext cx="5168900" cy="2592578"/>
          </a:xfrm>
          <a:prstGeom prst="rect">
            <a:avLst/>
          </a:prstGeom>
        </p:spPr>
        <p:txBody>
          <a:bodyPr vert="horz"/>
          <a:lstStyle>
            <a:lvl1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pic>
        <p:nvPicPr>
          <p:cNvPr id="13" name="Picture 12" descr="Ameren_4c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310" y="178888"/>
            <a:ext cx="836790" cy="322761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ctrTitle"/>
          </p:nvPr>
        </p:nvSpPr>
        <p:spPr>
          <a:xfrm>
            <a:off x="304800" y="192024"/>
            <a:ext cx="4267200" cy="407987"/>
          </a:xfrm>
          <a:prstGeom prst="rect">
            <a:avLst/>
          </a:prstGeom>
        </p:spPr>
        <p:txBody>
          <a:bodyPr anchor="ctr"/>
          <a:lstStyle>
            <a:lvl1pPr algn="l">
              <a:defRPr sz="2000" b="1">
                <a:solidFill>
                  <a:srgbClr val="55555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304801" y="537210"/>
            <a:ext cx="4288662" cy="32385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>
                <a:solidFill>
                  <a:srgbClr val="1B6CB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360E8E2-8549-7646-A7EA-DFA0CE959E45}"/>
              </a:ext>
            </a:extLst>
          </p:cNvPr>
          <p:cNvGrpSpPr/>
          <p:nvPr userDrawn="1"/>
        </p:nvGrpSpPr>
        <p:grpSpPr>
          <a:xfrm>
            <a:off x="0" y="4604011"/>
            <a:ext cx="9171450" cy="558277"/>
            <a:chOff x="0" y="4417210"/>
            <a:chExt cx="9171450" cy="55827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A6B3648-3C4D-0846-AA82-C3EEA2E7C7C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3910" b="6601"/>
            <a:stretch/>
          </p:blipFill>
          <p:spPr>
            <a:xfrm>
              <a:off x="4772" y="4417210"/>
              <a:ext cx="9166678" cy="558277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3A483E7-46AC-B74B-8F19-5C26FE4C24BE}"/>
                </a:ext>
              </a:extLst>
            </p:cNvPr>
            <p:cNvSpPr/>
            <p:nvPr userDrawn="1"/>
          </p:nvSpPr>
          <p:spPr>
            <a:xfrm>
              <a:off x="0" y="4780355"/>
              <a:ext cx="9144000" cy="195132"/>
            </a:xfrm>
            <a:prstGeom prst="rect">
              <a:avLst/>
            </a:prstGeom>
            <a:solidFill>
              <a:srgbClr val="63AF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13C62219-2537-104B-9A56-BE70521E0FCC}"/>
              </a:ext>
            </a:extLst>
          </p:cNvPr>
          <p:cNvSpPr txBox="1">
            <a:spLocks/>
          </p:cNvSpPr>
          <p:nvPr userDrawn="1"/>
        </p:nvSpPr>
        <p:spPr>
          <a:xfrm>
            <a:off x="8712200" y="4965700"/>
            <a:ext cx="438150" cy="177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5A92CE-986F-7D4E-8205-EC373F8C63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25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&amp;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-133350" y="945197"/>
            <a:ext cx="4572000" cy="3608154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908550" y="1874838"/>
            <a:ext cx="3873500" cy="2146300"/>
          </a:xfrm>
          <a:prstGeom prst="rect">
            <a:avLst/>
          </a:prstGeom>
        </p:spPr>
        <p:txBody>
          <a:bodyPr vert="horz"/>
          <a:lstStyle>
            <a:lvl1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rgbClr val="555555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14" name="Chart Placeholder 13"/>
          <p:cNvSpPr>
            <a:spLocks noGrp="1"/>
          </p:cNvSpPr>
          <p:nvPr>
            <p:ph type="chart" sz="quarter" idx="15" hasCustomPrompt="1"/>
          </p:nvPr>
        </p:nvSpPr>
        <p:spPr>
          <a:xfrm>
            <a:off x="622300" y="1874838"/>
            <a:ext cx="3117850" cy="2146300"/>
          </a:xfrm>
          <a:prstGeom prst="rect">
            <a:avLst/>
          </a:prstGeom>
        </p:spPr>
        <p:txBody>
          <a:bodyPr vert="horz"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>
                <a:solidFill>
                  <a:srgbClr val="555555"/>
                </a:solidFill>
              </a:defRPr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22300" y="1239569"/>
            <a:ext cx="3117850" cy="285750"/>
          </a:xfrm>
          <a:prstGeom prst="rect">
            <a:avLst/>
          </a:prstGeom>
          <a:solidFill>
            <a:srgbClr val="1B6CB5"/>
          </a:solidFill>
        </p:spPr>
        <p:txBody>
          <a:bodyPr vert="horz" anchor="ctr"/>
          <a:lstStyle>
            <a:lvl1pPr marL="0" indent="0" algn="ctr">
              <a:buNone/>
              <a:defRPr sz="1000" b="1" baseline="0">
                <a:solidFill>
                  <a:srgbClr val="FFFFFF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CHART TITLE STYLE</a:t>
            </a:r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4908550" y="1109663"/>
            <a:ext cx="3873500" cy="407987"/>
          </a:xfrm>
          <a:prstGeom prst="rect">
            <a:avLst/>
          </a:prstGeom>
        </p:spPr>
        <p:txBody>
          <a:bodyPr anchor="ctr"/>
          <a:lstStyle>
            <a:lvl1pPr algn="l">
              <a:defRPr sz="2000" b="1">
                <a:solidFill>
                  <a:srgbClr val="55555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Subtitle 2"/>
          <p:cNvSpPr txBox="1">
            <a:spLocks/>
          </p:cNvSpPr>
          <p:nvPr userDrawn="1"/>
        </p:nvSpPr>
        <p:spPr>
          <a:xfrm>
            <a:off x="4908550" y="1460500"/>
            <a:ext cx="3873500" cy="323850"/>
          </a:xfrm>
          <a:prstGeom prst="rect">
            <a:avLst/>
          </a:prstGeom>
        </p:spPr>
        <p:txBody>
          <a:bodyPr anchor="ctr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rgbClr val="0064A4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5B89A25-08AA-9843-87BF-B3E5367A7B28}"/>
              </a:ext>
            </a:extLst>
          </p:cNvPr>
          <p:cNvGrpSpPr/>
          <p:nvPr userDrawn="1"/>
        </p:nvGrpSpPr>
        <p:grpSpPr>
          <a:xfrm>
            <a:off x="0" y="4604011"/>
            <a:ext cx="9171450" cy="558277"/>
            <a:chOff x="0" y="4417210"/>
            <a:chExt cx="9171450" cy="55827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69FD171-D938-C942-998E-CBB52C91EB7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3910" b="6601"/>
            <a:stretch/>
          </p:blipFill>
          <p:spPr>
            <a:xfrm>
              <a:off x="4772" y="4417210"/>
              <a:ext cx="9166678" cy="558277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9EFFCF6-F6C6-9548-9C9C-F0F1FC3D1C61}"/>
                </a:ext>
              </a:extLst>
            </p:cNvPr>
            <p:cNvSpPr/>
            <p:nvPr userDrawn="1"/>
          </p:nvSpPr>
          <p:spPr>
            <a:xfrm>
              <a:off x="0" y="4780355"/>
              <a:ext cx="9144000" cy="195132"/>
            </a:xfrm>
            <a:prstGeom prst="rect">
              <a:avLst/>
            </a:prstGeom>
            <a:solidFill>
              <a:srgbClr val="63AF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370DEA29-E15C-4147-A6AE-734D4D157293}"/>
              </a:ext>
            </a:extLst>
          </p:cNvPr>
          <p:cNvSpPr txBox="1">
            <a:spLocks/>
          </p:cNvSpPr>
          <p:nvPr userDrawn="1"/>
        </p:nvSpPr>
        <p:spPr>
          <a:xfrm>
            <a:off x="8712200" y="4965700"/>
            <a:ext cx="438150" cy="177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5A92CE-986F-7D4E-8205-EC373F8C63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659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&amp;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4572000" y="926409"/>
            <a:ext cx="4572000" cy="3626941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6806B00F-267B-9344-8AB1-1CA0FBAC8FC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34000" y="1239569"/>
            <a:ext cx="3117850" cy="285750"/>
          </a:xfrm>
          <a:prstGeom prst="rect">
            <a:avLst/>
          </a:prstGeom>
          <a:solidFill>
            <a:srgbClr val="1B6CB5"/>
          </a:solidFill>
        </p:spPr>
        <p:txBody>
          <a:bodyPr vert="horz" anchor="ctr"/>
          <a:lstStyle>
            <a:lvl1pPr marL="0" indent="0" algn="ctr">
              <a:buNone/>
              <a:defRPr sz="1000" b="1" baseline="0">
                <a:solidFill>
                  <a:srgbClr val="FFFFFF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CHART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04800" y="1033272"/>
            <a:ext cx="3873500" cy="2425700"/>
          </a:xfrm>
          <a:prstGeom prst="rect">
            <a:avLst/>
          </a:prstGeom>
        </p:spPr>
        <p:txBody>
          <a:bodyPr vert="horz"/>
          <a:lstStyle>
            <a:lvl1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555555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9" name="Chart Placeholder 13"/>
          <p:cNvSpPr>
            <a:spLocks noGrp="1"/>
          </p:cNvSpPr>
          <p:nvPr>
            <p:ph type="chart" sz="quarter" idx="15" hasCustomPrompt="1"/>
          </p:nvPr>
        </p:nvSpPr>
        <p:spPr>
          <a:xfrm>
            <a:off x="5334000" y="1835150"/>
            <a:ext cx="3117850" cy="2108200"/>
          </a:xfrm>
          <a:prstGeom prst="rect">
            <a:avLst/>
          </a:prstGeom>
        </p:spPr>
        <p:txBody>
          <a:bodyPr vert="horz"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>
                <a:solidFill>
                  <a:srgbClr val="555555"/>
                </a:solidFill>
              </a:defRPr>
            </a:lvl1pPr>
          </a:lstStyle>
          <a:p>
            <a:r>
              <a:rPr lang="en-US" dirty="0"/>
              <a:t>Click to Add Chart</a:t>
            </a:r>
          </a:p>
        </p:txBody>
      </p:sp>
      <p:pic>
        <p:nvPicPr>
          <p:cNvPr id="13" name="Picture 12" descr="Ameren_4c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310" y="178888"/>
            <a:ext cx="836790" cy="322761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304800" y="192024"/>
            <a:ext cx="4267200" cy="407987"/>
          </a:xfrm>
          <a:prstGeom prst="rect">
            <a:avLst/>
          </a:prstGeom>
        </p:spPr>
        <p:txBody>
          <a:bodyPr anchor="ctr"/>
          <a:lstStyle>
            <a:lvl1pPr algn="l">
              <a:defRPr sz="2000" b="1">
                <a:solidFill>
                  <a:srgbClr val="55555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304801" y="537210"/>
            <a:ext cx="4288662" cy="32385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>
                <a:solidFill>
                  <a:srgbClr val="1B6CB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83C7811-BA13-DE42-9779-376004C988D3}"/>
              </a:ext>
            </a:extLst>
          </p:cNvPr>
          <p:cNvGrpSpPr/>
          <p:nvPr userDrawn="1"/>
        </p:nvGrpSpPr>
        <p:grpSpPr>
          <a:xfrm>
            <a:off x="0" y="4604011"/>
            <a:ext cx="9171450" cy="558277"/>
            <a:chOff x="0" y="4417210"/>
            <a:chExt cx="9171450" cy="55827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55FC598-302F-BA4E-A279-A2AB04D1123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3910" b="6601"/>
            <a:stretch/>
          </p:blipFill>
          <p:spPr>
            <a:xfrm>
              <a:off x="4772" y="4417210"/>
              <a:ext cx="9166678" cy="558277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E1986CB-814C-EF43-89BC-4DDD8032F26F}"/>
                </a:ext>
              </a:extLst>
            </p:cNvPr>
            <p:cNvSpPr/>
            <p:nvPr userDrawn="1"/>
          </p:nvSpPr>
          <p:spPr>
            <a:xfrm>
              <a:off x="0" y="4780355"/>
              <a:ext cx="9144000" cy="195132"/>
            </a:xfrm>
            <a:prstGeom prst="rect">
              <a:avLst/>
            </a:prstGeom>
            <a:solidFill>
              <a:srgbClr val="63AF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1FBE3E8E-B26C-2E4B-9296-D52FD928562E}"/>
              </a:ext>
            </a:extLst>
          </p:cNvPr>
          <p:cNvSpPr txBox="1">
            <a:spLocks/>
          </p:cNvSpPr>
          <p:nvPr userDrawn="1"/>
        </p:nvSpPr>
        <p:spPr>
          <a:xfrm>
            <a:off x="8712200" y="4965700"/>
            <a:ext cx="438150" cy="177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5A92CE-986F-7D4E-8205-EC373F8C63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8134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&amp;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F9494E7-8B31-FD47-AACE-A640E9DBFEBF}"/>
              </a:ext>
            </a:extLst>
          </p:cNvPr>
          <p:cNvSpPr/>
          <p:nvPr userDrawn="1"/>
        </p:nvSpPr>
        <p:spPr>
          <a:xfrm>
            <a:off x="4572000" y="926409"/>
            <a:ext cx="4572000" cy="3626941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DE7175CD-97DA-9549-85FE-B3F064241F7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34000" y="1239569"/>
            <a:ext cx="3117850" cy="285750"/>
          </a:xfrm>
          <a:prstGeom prst="rect">
            <a:avLst/>
          </a:prstGeom>
          <a:solidFill>
            <a:srgbClr val="1B6CB5"/>
          </a:solidFill>
        </p:spPr>
        <p:txBody>
          <a:bodyPr vert="horz" anchor="ctr"/>
          <a:lstStyle>
            <a:lvl1pPr marL="0" indent="0" algn="ctr">
              <a:buNone/>
              <a:defRPr sz="1000" b="1" baseline="0">
                <a:solidFill>
                  <a:srgbClr val="FFFFFF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CHART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04800" y="1033272"/>
            <a:ext cx="3898900" cy="1951037"/>
          </a:xfrm>
          <a:prstGeom prst="rect">
            <a:avLst/>
          </a:prstGeom>
        </p:spPr>
        <p:txBody>
          <a:bodyPr vert="horz"/>
          <a:lstStyle>
            <a:lvl1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555555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12" name="Content Placeholder 7"/>
          <p:cNvSpPr>
            <a:spLocks noGrp="1"/>
          </p:cNvSpPr>
          <p:nvPr>
            <p:ph sz="quarter" idx="14"/>
          </p:nvPr>
        </p:nvSpPr>
        <p:spPr>
          <a:xfrm>
            <a:off x="304800" y="3524250"/>
            <a:ext cx="3898900" cy="952500"/>
          </a:xfrm>
          <a:prstGeom prst="rect">
            <a:avLst/>
          </a:prstGeom>
        </p:spPr>
        <p:txBody>
          <a:bodyPr vert="horz"/>
          <a:lstStyle>
            <a:lvl1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55555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9" name="Chart Placeholder 13"/>
          <p:cNvSpPr>
            <a:spLocks noGrp="1"/>
          </p:cNvSpPr>
          <p:nvPr>
            <p:ph type="chart" sz="quarter" idx="15" hasCustomPrompt="1"/>
          </p:nvPr>
        </p:nvSpPr>
        <p:spPr>
          <a:xfrm>
            <a:off x="5334000" y="1517650"/>
            <a:ext cx="3117850" cy="1819275"/>
          </a:xfrm>
          <a:prstGeom prst="rect">
            <a:avLst/>
          </a:prstGeom>
        </p:spPr>
        <p:txBody>
          <a:bodyPr vert="horz"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>
                <a:solidFill>
                  <a:srgbClr val="555555"/>
                </a:solidFill>
              </a:defRPr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1" name="Content Placeholder 7"/>
          <p:cNvSpPr>
            <a:spLocks noGrp="1"/>
          </p:cNvSpPr>
          <p:nvPr>
            <p:ph sz="quarter" idx="16"/>
          </p:nvPr>
        </p:nvSpPr>
        <p:spPr>
          <a:xfrm>
            <a:off x="5334000" y="3524250"/>
            <a:ext cx="3117850" cy="952500"/>
          </a:xfrm>
          <a:prstGeom prst="rect">
            <a:avLst/>
          </a:prstGeom>
        </p:spPr>
        <p:txBody>
          <a:bodyPr vert="horz"/>
          <a:lstStyle>
            <a:lvl1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55555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pic>
        <p:nvPicPr>
          <p:cNvPr id="18" name="Picture 17" descr="Ameren_4c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310" y="178888"/>
            <a:ext cx="836790" cy="322761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ctrTitle"/>
          </p:nvPr>
        </p:nvSpPr>
        <p:spPr>
          <a:xfrm>
            <a:off x="304800" y="192024"/>
            <a:ext cx="4267200" cy="407987"/>
          </a:xfrm>
          <a:prstGeom prst="rect">
            <a:avLst/>
          </a:prstGeom>
        </p:spPr>
        <p:txBody>
          <a:bodyPr anchor="ctr"/>
          <a:lstStyle>
            <a:lvl1pPr algn="l">
              <a:defRPr sz="2000" b="1">
                <a:solidFill>
                  <a:srgbClr val="55555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/>
          </p:nvPr>
        </p:nvSpPr>
        <p:spPr>
          <a:xfrm>
            <a:off x="304801" y="537210"/>
            <a:ext cx="4288662" cy="32385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>
                <a:solidFill>
                  <a:srgbClr val="1B6CB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2DCFF2C-6120-8C41-8BB9-7E54D63C18D8}"/>
              </a:ext>
            </a:extLst>
          </p:cNvPr>
          <p:cNvGrpSpPr/>
          <p:nvPr userDrawn="1"/>
        </p:nvGrpSpPr>
        <p:grpSpPr>
          <a:xfrm>
            <a:off x="0" y="4604011"/>
            <a:ext cx="9171450" cy="558277"/>
            <a:chOff x="0" y="4417210"/>
            <a:chExt cx="9171450" cy="55827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1BA711D-02BE-AD48-8AE6-710B352253A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3910" b="6601"/>
            <a:stretch/>
          </p:blipFill>
          <p:spPr>
            <a:xfrm>
              <a:off x="4772" y="4417210"/>
              <a:ext cx="9166678" cy="558277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74D1871-C78D-A644-ABB9-2DC99E9F5366}"/>
                </a:ext>
              </a:extLst>
            </p:cNvPr>
            <p:cNvSpPr/>
            <p:nvPr userDrawn="1"/>
          </p:nvSpPr>
          <p:spPr>
            <a:xfrm>
              <a:off x="0" y="4780355"/>
              <a:ext cx="9144000" cy="195132"/>
            </a:xfrm>
            <a:prstGeom prst="rect">
              <a:avLst/>
            </a:prstGeom>
            <a:solidFill>
              <a:srgbClr val="63AF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75C6F90B-D16A-D045-BE8F-41E4D5EA4F4F}"/>
              </a:ext>
            </a:extLst>
          </p:cNvPr>
          <p:cNvSpPr txBox="1">
            <a:spLocks/>
          </p:cNvSpPr>
          <p:nvPr userDrawn="1"/>
        </p:nvSpPr>
        <p:spPr>
          <a:xfrm>
            <a:off x="8712200" y="4965700"/>
            <a:ext cx="438150" cy="177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5A92CE-986F-7D4E-8205-EC373F8C63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4122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CC27F37-16D7-D74A-BC79-3C9E6BAC29D5}"/>
              </a:ext>
            </a:extLst>
          </p:cNvPr>
          <p:cNvSpPr/>
          <p:nvPr userDrawn="1"/>
        </p:nvSpPr>
        <p:spPr>
          <a:xfrm>
            <a:off x="0" y="926409"/>
            <a:ext cx="4572000" cy="3626941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1D1069CE-AEC4-D14E-8C9F-C56BD33D24E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000" y="1239569"/>
            <a:ext cx="3117850" cy="285750"/>
          </a:xfrm>
          <a:prstGeom prst="rect">
            <a:avLst/>
          </a:prstGeom>
          <a:solidFill>
            <a:srgbClr val="1B6CB5"/>
          </a:solidFill>
        </p:spPr>
        <p:txBody>
          <a:bodyPr vert="horz" anchor="ctr"/>
          <a:lstStyle>
            <a:lvl1pPr marL="0" indent="0" algn="ctr">
              <a:buNone/>
              <a:defRPr sz="1000" b="1" baseline="0">
                <a:solidFill>
                  <a:srgbClr val="FFFFFF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CHART TITLE STYLE</a:t>
            </a:r>
          </a:p>
        </p:txBody>
      </p:sp>
      <p:sp>
        <p:nvSpPr>
          <p:cNvPr id="9" name="Chart Placeholder 13"/>
          <p:cNvSpPr>
            <a:spLocks noGrp="1"/>
          </p:cNvSpPr>
          <p:nvPr>
            <p:ph type="chart" sz="quarter" idx="15" hasCustomPrompt="1"/>
          </p:nvPr>
        </p:nvSpPr>
        <p:spPr>
          <a:xfrm>
            <a:off x="742950" y="1924493"/>
            <a:ext cx="3117850" cy="2098232"/>
          </a:xfrm>
          <a:prstGeom prst="rect">
            <a:avLst/>
          </a:prstGeom>
        </p:spPr>
        <p:txBody>
          <a:bodyPr vert="horz"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>
                <a:solidFill>
                  <a:srgbClr val="555555"/>
                </a:solidFill>
              </a:defRPr>
            </a:lvl1pPr>
          </a:lstStyle>
          <a:p>
            <a:r>
              <a:rPr lang="en-US" dirty="0"/>
              <a:t>Click to Add Chart</a:t>
            </a:r>
          </a:p>
        </p:txBody>
      </p:sp>
      <p:pic>
        <p:nvPicPr>
          <p:cNvPr id="18" name="Picture 17" descr="Ameren_4c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310" y="178888"/>
            <a:ext cx="836790" cy="322761"/>
          </a:xfrm>
          <a:prstGeom prst="rect">
            <a:avLst/>
          </a:prstGeom>
        </p:spPr>
      </p:pic>
      <p:sp>
        <p:nvSpPr>
          <p:cNvPr id="20" name="Chart Placeholder 13"/>
          <p:cNvSpPr>
            <a:spLocks noGrp="1"/>
          </p:cNvSpPr>
          <p:nvPr>
            <p:ph type="chart" sz="quarter" idx="19" hasCustomPrompt="1"/>
          </p:nvPr>
        </p:nvSpPr>
        <p:spPr>
          <a:xfrm>
            <a:off x="5340350" y="1924493"/>
            <a:ext cx="3117850" cy="2098232"/>
          </a:xfrm>
          <a:prstGeom prst="rect">
            <a:avLst/>
          </a:prstGeom>
        </p:spPr>
        <p:txBody>
          <a:bodyPr vert="horz"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>
                <a:solidFill>
                  <a:srgbClr val="555555"/>
                </a:solidFill>
              </a:defRPr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23" name="Title 1"/>
          <p:cNvSpPr>
            <a:spLocks noGrp="1"/>
          </p:cNvSpPr>
          <p:nvPr>
            <p:ph type="ctrTitle"/>
          </p:nvPr>
        </p:nvSpPr>
        <p:spPr>
          <a:xfrm>
            <a:off x="304800" y="192024"/>
            <a:ext cx="4267200" cy="407987"/>
          </a:xfrm>
          <a:prstGeom prst="rect">
            <a:avLst/>
          </a:prstGeom>
        </p:spPr>
        <p:txBody>
          <a:bodyPr anchor="ctr"/>
          <a:lstStyle>
            <a:lvl1pPr algn="l">
              <a:defRPr sz="2000" b="1">
                <a:solidFill>
                  <a:srgbClr val="55555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Subtitle 2"/>
          <p:cNvSpPr>
            <a:spLocks noGrp="1"/>
          </p:cNvSpPr>
          <p:nvPr>
            <p:ph type="subTitle" idx="1"/>
          </p:nvPr>
        </p:nvSpPr>
        <p:spPr>
          <a:xfrm>
            <a:off x="304801" y="537210"/>
            <a:ext cx="4288662" cy="32385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>
                <a:solidFill>
                  <a:srgbClr val="1B6CB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58D7659-A60B-8944-97B2-996A548A35EF}"/>
              </a:ext>
            </a:extLst>
          </p:cNvPr>
          <p:cNvGrpSpPr/>
          <p:nvPr userDrawn="1"/>
        </p:nvGrpSpPr>
        <p:grpSpPr>
          <a:xfrm>
            <a:off x="0" y="4604011"/>
            <a:ext cx="9171450" cy="558277"/>
            <a:chOff x="0" y="4417210"/>
            <a:chExt cx="9171450" cy="55827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CC673BF-02BB-ED45-B9E8-6F4ECD17DB5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3910" b="6601"/>
            <a:stretch/>
          </p:blipFill>
          <p:spPr>
            <a:xfrm>
              <a:off x="4772" y="4417210"/>
              <a:ext cx="9166678" cy="558277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42333DD-2729-D543-98F2-6081F8C63EAD}"/>
                </a:ext>
              </a:extLst>
            </p:cNvPr>
            <p:cNvSpPr/>
            <p:nvPr userDrawn="1"/>
          </p:nvSpPr>
          <p:spPr>
            <a:xfrm>
              <a:off x="0" y="4780355"/>
              <a:ext cx="9144000" cy="195132"/>
            </a:xfrm>
            <a:prstGeom prst="rect">
              <a:avLst/>
            </a:prstGeom>
            <a:solidFill>
              <a:srgbClr val="63AF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E99310F9-99F5-8F40-9D1E-7A29BEFAC830}"/>
              </a:ext>
            </a:extLst>
          </p:cNvPr>
          <p:cNvSpPr txBox="1">
            <a:spLocks/>
          </p:cNvSpPr>
          <p:nvPr userDrawn="1"/>
        </p:nvSpPr>
        <p:spPr>
          <a:xfrm>
            <a:off x="8712200" y="4965700"/>
            <a:ext cx="438150" cy="177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5A92CE-986F-7D4E-8205-EC373F8C631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7062B51A-1CC3-5D4B-B87B-E7EAA83DEF0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34000" y="1234947"/>
            <a:ext cx="3117850" cy="285750"/>
          </a:xfrm>
          <a:prstGeom prst="rect">
            <a:avLst/>
          </a:prstGeom>
          <a:solidFill>
            <a:srgbClr val="1B6CB5"/>
          </a:solidFill>
        </p:spPr>
        <p:txBody>
          <a:bodyPr vert="horz" anchor="ctr"/>
          <a:lstStyle>
            <a:lvl1pPr marL="0" indent="0" algn="ctr">
              <a:buNone/>
              <a:defRPr sz="1000" b="1" baseline="0">
                <a:solidFill>
                  <a:srgbClr val="FFFFFF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CHART TITLE STYLE</a:t>
            </a:r>
          </a:p>
        </p:txBody>
      </p:sp>
    </p:spTree>
    <p:extLst>
      <p:ext uri="{BB962C8B-B14F-4D97-AF65-F5344CB8AC3E}">
        <p14:creationId xmlns:p14="http://schemas.microsoft.com/office/powerpoint/2010/main" val="29387142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s Op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945197"/>
            <a:ext cx="9144000" cy="3608154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17" hasCustomPrompt="1"/>
          </p:nvPr>
        </p:nvSpPr>
        <p:spPr>
          <a:xfrm>
            <a:off x="742950" y="1548837"/>
            <a:ext cx="3117850" cy="285750"/>
          </a:xfrm>
          <a:prstGeom prst="rect">
            <a:avLst/>
          </a:prstGeom>
          <a:solidFill>
            <a:srgbClr val="1B6CB5"/>
          </a:solidFill>
        </p:spPr>
        <p:txBody>
          <a:bodyPr vert="horz" anchor="ctr"/>
          <a:lstStyle>
            <a:lvl1pPr marL="0" indent="0" algn="ctr">
              <a:buNone/>
              <a:defRPr sz="1000" b="1" baseline="0">
                <a:solidFill>
                  <a:srgbClr val="FFFFFF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CHART TITLE STYLE</a:t>
            </a:r>
          </a:p>
        </p:txBody>
      </p:sp>
      <p:sp>
        <p:nvSpPr>
          <p:cNvPr id="9" name="Chart Placeholder 13"/>
          <p:cNvSpPr>
            <a:spLocks noGrp="1"/>
          </p:cNvSpPr>
          <p:nvPr>
            <p:ph type="chart" sz="quarter" idx="15" hasCustomPrompt="1"/>
          </p:nvPr>
        </p:nvSpPr>
        <p:spPr>
          <a:xfrm>
            <a:off x="742950" y="2009553"/>
            <a:ext cx="3117850" cy="1874943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>
                <a:solidFill>
                  <a:srgbClr val="555555"/>
                </a:solidFill>
              </a:defRPr>
            </a:lvl1pPr>
          </a:lstStyle>
          <a:p>
            <a:r>
              <a:rPr lang="en-US" dirty="0"/>
              <a:t>Click to Add Chart</a:t>
            </a:r>
          </a:p>
        </p:txBody>
      </p:sp>
      <p:pic>
        <p:nvPicPr>
          <p:cNvPr id="18" name="Picture 17" descr="Ameren_4c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310" y="178888"/>
            <a:ext cx="836790" cy="322761"/>
          </a:xfrm>
          <a:prstGeom prst="rect">
            <a:avLst/>
          </a:prstGeom>
        </p:spPr>
      </p:pic>
      <p:sp>
        <p:nvSpPr>
          <p:cNvPr id="19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5244653" y="1548837"/>
            <a:ext cx="3117850" cy="285750"/>
          </a:xfrm>
          <a:prstGeom prst="rect">
            <a:avLst/>
          </a:prstGeom>
          <a:solidFill>
            <a:srgbClr val="1B6CB5"/>
          </a:solidFill>
        </p:spPr>
        <p:txBody>
          <a:bodyPr vert="horz" anchor="ctr"/>
          <a:lstStyle>
            <a:lvl1pPr marL="0" indent="0" algn="ctr">
              <a:buNone/>
              <a:defRPr sz="1000" b="1" baseline="0">
                <a:solidFill>
                  <a:srgbClr val="FFFFFF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CHART TITLE STYLE</a:t>
            </a:r>
          </a:p>
        </p:txBody>
      </p:sp>
      <p:sp>
        <p:nvSpPr>
          <p:cNvPr id="20" name="Chart Placeholder 13"/>
          <p:cNvSpPr>
            <a:spLocks noGrp="1"/>
          </p:cNvSpPr>
          <p:nvPr>
            <p:ph type="chart" sz="quarter" idx="19" hasCustomPrompt="1"/>
          </p:nvPr>
        </p:nvSpPr>
        <p:spPr>
          <a:xfrm>
            <a:off x="5244653" y="2009553"/>
            <a:ext cx="3117850" cy="1874943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>
                <a:solidFill>
                  <a:srgbClr val="555555"/>
                </a:solidFill>
              </a:defRPr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23" name="Title 1"/>
          <p:cNvSpPr>
            <a:spLocks noGrp="1"/>
          </p:cNvSpPr>
          <p:nvPr>
            <p:ph type="ctrTitle"/>
          </p:nvPr>
        </p:nvSpPr>
        <p:spPr>
          <a:xfrm>
            <a:off x="304800" y="192024"/>
            <a:ext cx="4267200" cy="407987"/>
          </a:xfrm>
          <a:prstGeom prst="rect">
            <a:avLst/>
          </a:prstGeom>
        </p:spPr>
        <p:txBody>
          <a:bodyPr anchor="ctr"/>
          <a:lstStyle>
            <a:lvl1pPr algn="l">
              <a:defRPr sz="2000" b="1">
                <a:solidFill>
                  <a:srgbClr val="55555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Subtitle 2"/>
          <p:cNvSpPr>
            <a:spLocks noGrp="1"/>
          </p:cNvSpPr>
          <p:nvPr>
            <p:ph type="subTitle" idx="1"/>
          </p:nvPr>
        </p:nvSpPr>
        <p:spPr>
          <a:xfrm>
            <a:off x="304801" y="537210"/>
            <a:ext cx="4288662" cy="32385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>
                <a:solidFill>
                  <a:srgbClr val="1B6CB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572000" y="1267225"/>
            <a:ext cx="0" cy="317836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2587EE7-65DE-104D-ADA5-E7886C94FD14}"/>
              </a:ext>
            </a:extLst>
          </p:cNvPr>
          <p:cNvGrpSpPr/>
          <p:nvPr userDrawn="1"/>
        </p:nvGrpSpPr>
        <p:grpSpPr>
          <a:xfrm>
            <a:off x="0" y="4604011"/>
            <a:ext cx="9171450" cy="558277"/>
            <a:chOff x="0" y="4417210"/>
            <a:chExt cx="9171450" cy="55827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D70AEBA-CA32-7C46-8052-5E1DE99FCF6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3910" b="6601"/>
            <a:stretch/>
          </p:blipFill>
          <p:spPr>
            <a:xfrm>
              <a:off x="4772" y="4417210"/>
              <a:ext cx="9166678" cy="558277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11E20A4-4786-594E-8753-D29E1FB25288}"/>
                </a:ext>
              </a:extLst>
            </p:cNvPr>
            <p:cNvSpPr/>
            <p:nvPr userDrawn="1"/>
          </p:nvSpPr>
          <p:spPr>
            <a:xfrm>
              <a:off x="0" y="4780355"/>
              <a:ext cx="9144000" cy="195132"/>
            </a:xfrm>
            <a:prstGeom prst="rect">
              <a:avLst/>
            </a:prstGeom>
            <a:solidFill>
              <a:srgbClr val="63AF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AF9D5FB9-F7C0-1B4D-B275-B9D200613012}"/>
              </a:ext>
            </a:extLst>
          </p:cNvPr>
          <p:cNvSpPr txBox="1">
            <a:spLocks/>
          </p:cNvSpPr>
          <p:nvPr userDrawn="1"/>
        </p:nvSpPr>
        <p:spPr>
          <a:xfrm>
            <a:off x="8712200" y="4965700"/>
            <a:ext cx="438150" cy="177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5A92CE-986F-7D4E-8205-EC373F8C63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878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ADEE77-97E8-D649-8540-FAC096D1EF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3976" y="-475621"/>
            <a:ext cx="9227523" cy="61585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7971BE-8943-BD49-AC8E-27BCC384C6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310" y="178888"/>
            <a:ext cx="846487" cy="435336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2418556" y="2105250"/>
            <a:ext cx="4306888" cy="967562"/>
          </a:xfrm>
          <a:prstGeom prst="rect">
            <a:avLst/>
          </a:prstGeom>
          <a:solidFill>
            <a:srgbClr val="7F7F7F">
              <a:alpha val="65098"/>
            </a:srgbClr>
          </a:solidFill>
          <a:ln w="5715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>
              <a:spcBef>
                <a:spcPct val="0"/>
              </a:spcBef>
            </a:pPr>
            <a:r>
              <a:rPr lang="en-US" dirty="0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2276817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har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C05332C-558C-7F43-A15B-1D5E2D2788E0}"/>
              </a:ext>
            </a:extLst>
          </p:cNvPr>
          <p:cNvSpPr/>
          <p:nvPr userDrawn="1"/>
        </p:nvSpPr>
        <p:spPr>
          <a:xfrm>
            <a:off x="0" y="945197"/>
            <a:ext cx="9144000" cy="3608154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17" hasCustomPrompt="1"/>
          </p:nvPr>
        </p:nvSpPr>
        <p:spPr>
          <a:xfrm>
            <a:off x="530290" y="1548837"/>
            <a:ext cx="3117850" cy="285750"/>
          </a:xfrm>
          <a:prstGeom prst="rect">
            <a:avLst/>
          </a:prstGeom>
          <a:solidFill>
            <a:srgbClr val="1B6CB5"/>
          </a:solidFill>
        </p:spPr>
        <p:txBody>
          <a:bodyPr vert="horz" anchor="ctr"/>
          <a:lstStyle>
            <a:lvl1pPr marL="0" indent="0" algn="ctr">
              <a:buNone/>
              <a:defRPr sz="1000" b="1" baseline="0">
                <a:solidFill>
                  <a:srgbClr val="FFFFFF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CHART TITLE STYLE</a:t>
            </a:r>
          </a:p>
        </p:txBody>
      </p:sp>
      <p:sp>
        <p:nvSpPr>
          <p:cNvPr id="9" name="Chart Placeholder 13"/>
          <p:cNvSpPr>
            <a:spLocks noGrp="1"/>
          </p:cNvSpPr>
          <p:nvPr>
            <p:ph type="chart" sz="quarter" idx="15" hasCustomPrompt="1"/>
          </p:nvPr>
        </p:nvSpPr>
        <p:spPr>
          <a:xfrm>
            <a:off x="530290" y="2009553"/>
            <a:ext cx="3117850" cy="1874943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>
                <a:solidFill>
                  <a:srgbClr val="555555"/>
                </a:solidFill>
              </a:defRPr>
            </a:lvl1pPr>
          </a:lstStyle>
          <a:p>
            <a:r>
              <a:rPr lang="en-US" dirty="0"/>
              <a:t>Click to Add Chart</a:t>
            </a:r>
          </a:p>
        </p:txBody>
      </p:sp>
      <p:pic>
        <p:nvPicPr>
          <p:cNvPr id="18" name="Picture 17" descr="Ameren_4c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310" y="178888"/>
            <a:ext cx="836790" cy="322761"/>
          </a:xfrm>
          <a:prstGeom prst="rect">
            <a:avLst/>
          </a:prstGeom>
        </p:spPr>
      </p:pic>
      <p:sp>
        <p:nvSpPr>
          <p:cNvPr id="23" name="Title 1"/>
          <p:cNvSpPr>
            <a:spLocks noGrp="1"/>
          </p:cNvSpPr>
          <p:nvPr>
            <p:ph type="ctrTitle"/>
          </p:nvPr>
        </p:nvSpPr>
        <p:spPr>
          <a:xfrm>
            <a:off x="304800" y="192024"/>
            <a:ext cx="4267200" cy="407987"/>
          </a:xfrm>
          <a:prstGeom prst="rect">
            <a:avLst/>
          </a:prstGeom>
        </p:spPr>
        <p:txBody>
          <a:bodyPr anchor="ctr"/>
          <a:lstStyle>
            <a:lvl1pPr algn="l">
              <a:defRPr sz="2000" b="1">
                <a:solidFill>
                  <a:srgbClr val="55555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Subtitle 2"/>
          <p:cNvSpPr>
            <a:spLocks noGrp="1"/>
          </p:cNvSpPr>
          <p:nvPr>
            <p:ph type="subTitle" idx="1"/>
          </p:nvPr>
        </p:nvSpPr>
        <p:spPr>
          <a:xfrm>
            <a:off x="304801" y="537210"/>
            <a:ext cx="4288662" cy="32385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>
                <a:solidFill>
                  <a:srgbClr val="1B6CB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Content Placeholder 7"/>
          <p:cNvSpPr>
            <a:spLocks noGrp="1"/>
          </p:cNvSpPr>
          <p:nvPr>
            <p:ph sz="quarter" idx="13"/>
          </p:nvPr>
        </p:nvSpPr>
        <p:spPr>
          <a:xfrm>
            <a:off x="4572000" y="1548837"/>
            <a:ext cx="4263656" cy="3108446"/>
          </a:xfrm>
          <a:prstGeom prst="rect">
            <a:avLst/>
          </a:prstGeom>
        </p:spPr>
        <p:txBody>
          <a:bodyPr vert="horz"/>
          <a:lstStyle>
            <a:lvl1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555555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00" y="1042988"/>
            <a:ext cx="4264025" cy="3714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rgbClr val="1B6CB5"/>
                </a:solidFill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BF0CAB4-87D3-5843-93F7-062C88A23CB4}"/>
              </a:ext>
            </a:extLst>
          </p:cNvPr>
          <p:cNvGrpSpPr/>
          <p:nvPr userDrawn="1"/>
        </p:nvGrpSpPr>
        <p:grpSpPr>
          <a:xfrm>
            <a:off x="0" y="4604011"/>
            <a:ext cx="9171450" cy="558277"/>
            <a:chOff x="0" y="4417210"/>
            <a:chExt cx="9171450" cy="55827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C64D82A-934F-E14A-85D5-BD7CFDCFA28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3910" b="6601"/>
            <a:stretch/>
          </p:blipFill>
          <p:spPr>
            <a:xfrm>
              <a:off x="4772" y="4417210"/>
              <a:ext cx="9166678" cy="558277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A078876-BF49-5743-9D1D-9FD195D35EB9}"/>
                </a:ext>
              </a:extLst>
            </p:cNvPr>
            <p:cNvSpPr/>
            <p:nvPr userDrawn="1"/>
          </p:nvSpPr>
          <p:spPr>
            <a:xfrm>
              <a:off x="0" y="4780355"/>
              <a:ext cx="9144000" cy="195132"/>
            </a:xfrm>
            <a:prstGeom prst="rect">
              <a:avLst/>
            </a:prstGeom>
            <a:solidFill>
              <a:srgbClr val="63AF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41F4B284-3F0B-9140-86F1-ED930E174FB7}"/>
              </a:ext>
            </a:extLst>
          </p:cNvPr>
          <p:cNvSpPr txBox="1">
            <a:spLocks/>
          </p:cNvSpPr>
          <p:nvPr userDrawn="1"/>
        </p:nvSpPr>
        <p:spPr>
          <a:xfrm>
            <a:off x="8712200" y="4965700"/>
            <a:ext cx="438150" cy="177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5A92CE-986F-7D4E-8205-EC373F8C63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0874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&amp;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ADA6D7C-0E40-804D-B622-8824DD4AD8A5}"/>
              </a:ext>
            </a:extLst>
          </p:cNvPr>
          <p:cNvSpPr/>
          <p:nvPr userDrawn="1"/>
        </p:nvSpPr>
        <p:spPr>
          <a:xfrm>
            <a:off x="0" y="2432311"/>
            <a:ext cx="9144000" cy="212103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0C4BEC9-2185-DF4C-B500-C5C3EE4905DD}"/>
              </a:ext>
            </a:extLst>
          </p:cNvPr>
          <p:cNvGrpSpPr/>
          <p:nvPr userDrawn="1"/>
        </p:nvGrpSpPr>
        <p:grpSpPr>
          <a:xfrm>
            <a:off x="0" y="4604012"/>
            <a:ext cx="9171450" cy="558277"/>
            <a:chOff x="0" y="4417210"/>
            <a:chExt cx="9171450" cy="55827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237659A-82E7-BD43-8944-FC1BBF0331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3910" b="6601"/>
            <a:stretch/>
          </p:blipFill>
          <p:spPr>
            <a:xfrm>
              <a:off x="4772" y="4417210"/>
              <a:ext cx="9166678" cy="558277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5E647CE-5BFF-B347-B502-516EDB0379B0}"/>
                </a:ext>
              </a:extLst>
            </p:cNvPr>
            <p:cNvSpPr/>
            <p:nvPr userDrawn="1"/>
          </p:nvSpPr>
          <p:spPr>
            <a:xfrm>
              <a:off x="0" y="4780355"/>
              <a:ext cx="9144000" cy="195132"/>
            </a:xfrm>
            <a:prstGeom prst="rect">
              <a:avLst/>
            </a:prstGeom>
            <a:solidFill>
              <a:srgbClr val="63AF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04800" y="1033272"/>
            <a:ext cx="8496300" cy="1197344"/>
          </a:xfrm>
          <a:prstGeom prst="rect">
            <a:avLst/>
          </a:prstGeom>
        </p:spPr>
        <p:txBody>
          <a:bodyPr vert="horz"/>
          <a:lstStyle>
            <a:lvl1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555555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9" name="Chart Placeholder 13"/>
          <p:cNvSpPr>
            <a:spLocks noGrp="1"/>
          </p:cNvSpPr>
          <p:nvPr>
            <p:ph type="chart" sz="quarter" idx="15" hasCustomPrompt="1"/>
          </p:nvPr>
        </p:nvSpPr>
        <p:spPr>
          <a:xfrm>
            <a:off x="787400" y="2857500"/>
            <a:ext cx="2419350" cy="1790700"/>
          </a:xfrm>
          <a:prstGeom prst="rect">
            <a:avLst/>
          </a:prstGeom>
        </p:spPr>
        <p:txBody>
          <a:bodyPr vert="horz"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>
                <a:solidFill>
                  <a:srgbClr val="555555"/>
                </a:solidFill>
              </a:defRPr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00" y="2857500"/>
            <a:ext cx="3117850" cy="285750"/>
          </a:xfrm>
          <a:prstGeom prst="rect">
            <a:avLst/>
          </a:prstGeom>
          <a:solidFill>
            <a:srgbClr val="1B6CB5"/>
          </a:solidFill>
        </p:spPr>
        <p:txBody>
          <a:bodyPr vert="horz" anchor="ctr"/>
          <a:lstStyle>
            <a:lvl1pPr marL="0" indent="0" algn="ctr">
              <a:buNone/>
              <a:defRPr sz="1000" b="1" baseline="0">
                <a:solidFill>
                  <a:srgbClr val="FFFFFF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CHART TITLE STYLE</a:t>
            </a:r>
          </a:p>
        </p:txBody>
      </p:sp>
      <p:sp>
        <p:nvSpPr>
          <p:cNvPr id="14" name="Content Placeholder 7"/>
          <p:cNvSpPr>
            <a:spLocks noGrp="1"/>
          </p:cNvSpPr>
          <p:nvPr>
            <p:ph sz="quarter" idx="17"/>
          </p:nvPr>
        </p:nvSpPr>
        <p:spPr>
          <a:xfrm>
            <a:off x="3975100" y="3422650"/>
            <a:ext cx="4826000" cy="1225550"/>
          </a:xfrm>
          <a:prstGeom prst="rect">
            <a:avLst/>
          </a:prstGeom>
        </p:spPr>
        <p:txBody>
          <a:bodyPr vert="horz"/>
          <a:lstStyle>
            <a:lvl1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555555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304800" y="192024"/>
            <a:ext cx="4267200" cy="407987"/>
          </a:xfrm>
          <a:prstGeom prst="rect">
            <a:avLst/>
          </a:prstGeom>
        </p:spPr>
        <p:txBody>
          <a:bodyPr anchor="ctr"/>
          <a:lstStyle>
            <a:lvl1pPr algn="l">
              <a:defRPr sz="2000" b="1">
                <a:solidFill>
                  <a:srgbClr val="55555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304801" y="537210"/>
            <a:ext cx="4288662" cy="32385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>
                <a:solidFill>
                  <a:srgbClr val="1B6CB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D211F19A-5BDF-7741-94F8-821EF6128BD7}"/>
              </a:ext>
            </a:extLst>
          </p:cNvPr>
          <p:cNvSpPr txBox="1">
            <a:spLocks/>
          </p:cNvSpPr>
          <p:nvPr userDrawn="1"/>
        </p:nvSpPr>
        <p:spPr>
          <a:xfrm>
            <a:off x="8712200" y="4965700"/>
            <a:ext cx="438150" cy="177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5A92CE-986F-7D4E-8205-EC373F8C63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4031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&amp; Tex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EF33A5B-3E1A-F34E-A8C9-CD3A0EC359DF}"/>
              </a:ext>
            </a:extLst>
          </p:cNvPr>
          <p:cNvSpPr/>
          <p:nvPr userDrawn="1"/>
        </p:nvSpPr>
        <p:spPr>
          <a:xfrm>
            <a:off x="0" y="3391201"/>
            <a:ext cx="9144000" cy="1162150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04800" y="3670300"/>
            <a:ext cx="8496300" cy="952500"/>
          </a:xfrm>
          <a:prstGeom prst="rect">
            <a:avLst/>
          </a:prstGeom>
        </p:spPr>
        <p:txBody>
          <a:bodyPr vert="horz"/>
          <a:lstStyle>
            <a:lvl1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55555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9" name="Chart Placeholder 13"/>
          <p:cNvSpPr>
            <a:spLocks noGrp="1"/>
          </p:cNvSpPr>
          <p:nvPr>
            <p:ph type="chart" sz="quarter" idx="15" hasCustomPrompt="1"/>
          </p:nvPr>
        </p:nvSpPr>
        <p:spPr>
          <a:xfrm>
            <a:off x="4572000" y="1033272"/>
            <a:ext cx="4229100" cy="2209658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baseline="0">
                <a:solidFill>
                  <a:srgbClr val="555555"/>
                </a:solidFill>
              </a:defRPr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304800" y="1033272"/>
            <a:ext cx="3873500" cy="285750"/>
          </a:xfrm>
          <a:prstGeom prst="rect">
            <a:avLst/>
          </a:prstGeom>
          <a:solidFill>
            <a:srgbClr val="1B6CB5"/>
          </a:solidFill>
        </p:spPr>
        <p:txBody>
          <a:bodyPr vert="horz" anchor="ctr"/>
          <a:lstStyle>
            <a:lvl1pPr marL="0" indent="0" algn="ctr">
              <a:buNone/>
              <a:defRPr sz="1000" b="1" baseline="0">
                <a:solidFill>
                  <a:srgbClr val="FFFFFF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CHART TITLE STYLE</a:t>
            </a:r>
          </a:p>
        </p:txBody>
      </p:sp>
      <p:sp>
        <p:nvSpPr>
          <p:cNvPr id="14" name="Content Placeholder 7"/>
          <p:cNvSpPr>
            <a:spLocks noGrp="1"/>
          </p:cNvSpPr>
          <p:nvPr>
            <p:ph sz="quarter" idx="17"/>
          </p:nvPr>
        </p:nvSpPr>
        <p:spPr>
          <a:xfrm>
            <a:off x="304800" y="1467293"/>
            <a:ext cx="3873500" cy="1775637"/>
          </a:xfrm>
          <a:prstGeom prst="rect">
            <a:avLst/>
          </a:prstGeom>
        </p:spPr>
        <p:txBody>
          <a:bodyPr vert="horz"/>
          <a:lstStyle>
            <a:lvl1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55555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304800" y="192024"/>
            <a:ext cx="4267200" cy="407987"/>
          </a:xfrm>
          <a:prstGeom prst="rect">
            <a:avLst/>
          </a:prstGeom>
        </p:spPr>
        <p:txBody>
          <a:bodyPr anchor="ctr"/>
          <a:lstStyle>
            <a:lvl1pPr algn="l">
              <a:defRPr sz="2000" b="1">
                <a:solidFill>
                  <a:srgbClr val="55555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304801" y="537210"/>
            <a:ext cx="4288662" cy="32385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>
                <a:solidFill>
                  <a:srgbClr val="1B6CB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17E7DDD-781E-4C44-ACE9-0FF838F41F3D}"/>
              </a:ext>
            </a:extLst>
          </p:cNvPr>
          <p:cNvGrpSpPr/>
          <p:nvPr userDrawn="1"/>
        </p:nvGrpSpPr>
        <p:grpSpPr>
          <a:xfrm>
            <a:off x="0" y="4604011"/>
            <a:ext cx="9171450" cy="558277"/>
            <a:chOff x="0" y="4417210"/>
            <a:chExt cx="9171450" cy="55827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E7D6B93-85F0-8F4D-A7CF-1F72AC7A4D7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3910" b="6601"/>
            <a:stretch/>
          </p:blipFill>
          <p:spPr>
            <a:xfrm>
              <a:off x="4772" y="4417210"/>
              <a:ext cx="9166678" cy="558277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BFA990A-C953-0548-B60B-F42125948645}"/>
                </a:ext>
              </a:extLst>
            </p:cNvPr>
            <p:cNvSpPr/>
            <p:nvPr userDrawn="1"/>
          </p:nvSpPr>
          <p:spPr>
            <a:xfrm>
              <a:off x="0" y="4780355"/>
              <a:ext cx="9144000" cy="195132"/>
            </a:xfrm>
            <a:prstGeom prst="rect">
              <a:avLst/>
            </a:prstGeom>
            <a:solidFill>
              <a:srgbClr val="63AF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B28723B7-A7FF-AE40-8835-06459D9B1544}"/>
              </a:ext>
            </a:extLst>
          </p:cNvPr>
          <p:cNvSpPr txBox="1">
            <a:spLocks/>
          </p:cNvSpPr>
          <p:nvPr userDrawn="1"/>
        </p:nvSpPr>
        <p:spPr>
          <a:xfrm>
            <a:off x="8712200" y="4965700"/>
            <a:ext cx="438150" cy="177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5A92CE-986F-7D4E-8205-EC373F8C63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8027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4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7"/>
          <p:cNvSpPr>
            <a:spLocks noGrp="1"/>
          </p:cNvSpPr>
          <p:nvPr>
            <p:ph sz="quarter" idx="17"/>
          </p:nvPr>
        </p:nvSpPr>
        <p:spPr>
          <a:xfrm>
            <a:off x="304800" y="1033272"/>
            <a:ext cx="8534400" cy="1166628"/>
          </a:xfrm>
          <a:prstGeom prst="rect">
            <a:avLst/>
          </a:prstGeom>
        </p:spPr>
        <p:txBody>
          <a:bodyPr vert="horz"/>
          <a:lstStyle>
            <a:lvl1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555555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12" name="Chart Placeholder 13"/>
          <p:cNvSpPr>
            <a:spLocks noGrp="1"/>
          </p:cNvSpPr>
          <p:nvPr>
            <p:ph type="chart" sz="quarter" idx="15"/>
          </p:nvPr>
        </p:nvSpPr>
        <p:spPr>
          <a:xfrm>
            <a:off x="304800" y="2457450"/>
            <a:ext cx="1835150" cy="1790700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  <p:sp>
        <p:nvSpPr>
          <p:cNvPr id="17" name="Chart Placeholder 13"/>
          <p:cNvSpPr>
            <a:spLocks noGrp="1"/>
          </p:cNvSpPr>
          <p:nvPr>
            <p:ph type="chart" sz="quarter" idx="19"/>
          </p:nvPr>
        </p:nvSpPr>
        <p:spPr>
          <a:xfrm>
            <a:off x="4813498" y="2457450"/>
            <a:ext cx="1835150" cy="1790700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2537883" y="2457450"/>
            <a:ext cx="1835150" cy="1790700"/>
          </a:xfrm>
          <a:prstGeom prst="rect">
            <a:avLst/>
          </a:prstGeom>
          <a:solidFill>
            <a:schemeClr val="bg1">
              <a:lumMod val="85000"/>
              <a:alpha val="4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7"/>
          <p:cNvSpPr>
            <a:spLocks noGrp="1"/>
          </p:cNvSpPr>
          <p:nvPr>
            <p:ph sz="quarter" idx="21"/>
          </p:nvPr>
        </p:nvSpPr>
        <p:spPr>
          <a:xfrm>
            <a:off x="2633133" y="2571750"/>
            <a:ext cx="1640418" cy="1568450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7103532" y="2457450"/>
            <a:ext cx="1835150" cy="1790700"/>
          </a:xfrm>
          <a:prstGeom prst="rect">
            <a:avLst/>
          </a:prstGeom>
          <a:solidFill>
            <a:schemeClr val="bg1">
              <a:lumMod val="85000"/>
              <a:alpha val="4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tent Placeholder 7"/>
          <p:cNvSpPr>
            <a:spLocks noGrp="1"/>
          </p:cNvSpPr>
          <p:nvPr>
            <p:ph sz="quarter" idx="22"/>
          </p:nvPr>
        </p:nvSpPr>
        <p:spPr>
          <a:xfrm>
            <a:off x="7198782" y="2571750"/>
            <a:ext cx="1640418" cy="1568450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itle 1"/>
          <p:cNvSpPr>
            <a:spLocks noGrp="1"/>
          </p:cNvSpPr>
          <p:nvPr>
            <p:ph type="ctrTitle"/>
          </p:nvPr>
        </p:nvSpPr>
        <p:spPr>
          <a:xfrm>
            <a:off x="304800" y="192024"/>
            <a:ext cx="4267200" cy="407987"/>
          </a:xfrm>
          <a:prstGeom prst="rect">
            <a:avLst/>
          </a:prstGeom>
        </p:spPr>
        <p:txBody>
          <a:bodyPr anchor="ctr"/>
          <a:lstStyle>
            <a:lvl1pPr algn="l">
              <a:defRPr sz="2000" b="1">
                <a:solidFill>
                  <a:srgbClr val="55555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/>
          </p:nvPr>
        </p:nvSpPr>
        <p:spPr>
          <a:xfrm>
            <a:off x="304801" y="537210"/>
            <a:ext cx="4288662" cy="32385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>
                <a:solidFill>
                  <a:srgbClr val="1B6CB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DB87858-F27E-8543-B112-5C693F95D343}"/>
              </a:ext>
            </a:extLst>
          </p:cNvPr>
          <p:cNvGrpSpPr/>
          <p:nvPr userDrawn="1"/>
        </p:nvGrpSpPr>
        <p:grpSpPr>
          <a:xfrm>
            <a:off x="0" y="4604011"/>
            <a:ext cx="9171450" cy="558277"/>
            <a:chOff x="0" y="4417210"/>
            <a:chExt cx="9171450" cy="55827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EEFC4EF-E2A1-9C41-91CC-3FBDA318896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3910" b="6601"/>
            <a:stretch/>
          </p:blipFill>
          <p:spPr>
            <a:xfrm>
              <a:off x="4772" y="4417210"/>
              <a:ext cx="9166678" cy="558277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8F6C9D6-20C5-2D45-9E13-B0B101515AB0}"/>
                </a:ext>
              </a:extLst>
            </p:cNvPr>
            <p:cNvSpPr/>
            <p:nvPr userDrawn="1"/>
          </p:nvSpPr>
          <p:spPr>
            <a:xfrm>
              <a:off x="0" y="4780355"/>
              <a:ext cx="9144000" cy="195132"/>
            </a:xfrm>
            <a:prstGeom prst="rect">
              <a:avLst/>
            </a:prstGeom>
            <a:solidFill>
              <a:srgbClr val="63AF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AB15E875-AD62-9D42-AD8A-D11C3DB375BA}"/>
              </a:ext>
            </a:extLst>
          </p:cNvPr>
          <p:cNvSpPr txBox="1">
            <a:spLocks/>
          </p:cNvSpPr>
          <p:nvPr userDrawn="1"/>
        </p:nvSpPr>
        <p:spPr>
          <a:xfrm>
            <a:off x="8712200" y="4965700"/>
            <a:ext cx="438150" cy="177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5A92CE-986F-7D4E-8205-EC373F8C63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9512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3FEB082-914A-DA41-AC6E-40177BC76DCD}"/>
              </a:ext>
            </a:extLst>
          </p:cNvPr>
          <p:cNvSpPr/>
          <p:nvPr userDrawn="1"/>
        </p:nvSpPr>
        <p:spPr>
          <a:xfrm>
            <a:off x="0" y="3391201"/>
            <a:ext cx="9144000" cy="1162150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14" name="Content Placeholder 7"/>
          <p:cNvSpPr>
            <a:spLocks noGrp="1"/>
          </p:cNvSpPr>
          <p:nvPr>
            <p:ph sz="quarter" idx="17"/>
          </p:nvPr>
        </p:nvSpPr>
        <p:spPr>
          <a:xfrm>
            <a:off x="304800" y="3780168"/>
            <a:ext cx="1854200" cy="838200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304800" y="3488068"/>
            <a:ext cx="1854200" cy="285750"/>
          </a:xfrm>
          <a:prstGeom prst="rect">
            <a:avLst/>
          </a:prstGeom>
          <a:noFill/>
        </p:spPr>
        <p:txBody>
          <a:bodyPr vert="horz" anchor="ctr"/>
          <a:lstStyle>
            <a:lvl1pPr marL="0" indent="0" algn="l">
              <a:buNone/>
              <a:defRPr sz="1000" b="1" baseline="0">
                <a:solidFill>
                  <a:srgbClr val="1B6CB5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30" name="Content Placeholder 7"/>
          <p:cNvSpPr>
            <a:spLocks noGrp="1"/>
          </p:cNvSpPr>
          <p:nvPr>
            <p:ph sz="quarter" idx="18"/>
          </p:nvPr>
        </p:nvSpPr>
        <p:spPr>
          <a:xfrm>
            <a:off x="2520950" y="3780168"/>
            <a:ext cx="1854200" cy="838200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2520950" y="3488068"/>
            <a:ext cx="1854200" cy="285750"/>
          </a:xfrm>
          <a:prstGeom prst="rect">
            <a:avLst/>
          </a:prstGeom>
          <a:noFill/>
        </p:spPr>
        <p:txBody>
          <a:bodyPr vert="horz" anchor="ctr"/>
          <a:lstStyle>
            <a:lvl1pPr marL="0" indent="0" algn="l">
              <a:buNone/>
              <a:defRPr sz="1000" b="1" baseline="0">
                <a:solidFill>
                  <a:srgbClr val="1B6CB5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32" name="Content Placeholder 7"/>
          <p:cNvSpPr>
            <a:spLocks noGrp="1"/>
          </p:cNvSpPr>
          <p:nvPr>
            <p:ph sz="quarter" idx="20"/>
          </p:nvPr>
        </p:nvSpPr>
        <p:spPr>
          <a:xfrm>
            <a:off x="4737100" y="3780168"/>
            <a:ext cx="1854200" cy="838200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20"/>
          <p:cNvSpPr>
            <a:spLocks noGrp="1"/>
          </p:cNvSpPr>
          <p:nvPr>
            <p:ph type="body" sz="quarter" idx="21" hasCustomPrompt="1"/>
          </p:nvPr>
        </p:nvSpPr>
        <p:spPr>
          <a:xfrm>
            <a:off x="4737100" y="3488068"/>
            <a:ext cx="1854200" cy="285750"/>
          </a:xfrm>
          <a:prstGeom prst="rect">
            <a:avLst/>
          </a:prstGeom>
          <a:noFill/>
        </p:spPr>
        <p:txBody>
          <a:bodyPr vert="horz" anchor="ctr"/>
          <a:lstStyle>
            <a:lvl1pPr marL="0" indent="0" algn="l">
              <a:buNone/>
              <a:defRPr sz="1000" b="1" baseline="0">
                <a:solidFill>
                  <a:srgbClr val="1B6CB5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34" name="Content Placeholder 7"/>
          <p:cNvSpPr>
            <a:spLocks noGrp="1"/>
          </p:cNvSpPr>
          <p:nvPr>
            <p:ph sz="quarter" idx="22"/>
          </p:nvPr>
        </p:nvSpPr>
        <p:spPr>
          <a:xfrm>
            <a:off x="6953250" y="3780168"/>
            <a:ext cx="1854200" cy="838200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6953250" y="3488068"/>
            <a:ext cx="1854200" cy="285750"/>
          </a:xfrm>
          <a:prstGeom prst="rect">
            <a:avLst/>
          </a:prstGeom>
          <a:noFill/>
        </p:spPr>
        <p:txBody>
          <a:bodyPr vert="horz" anchor="ctr"/>
          <a:lstStyle>
            <a:lvl1pPr marL="0" indent="0" algn="l">
              <a:buNone/>
              <a:defRPr sz="1000" b="1" baseline="0">
                <a:solidFill>
                  <a:srgbClr val="1B6CB5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5" name="SmartArt Placeholder 4"/>
          <p:cNvSpPr>
            <a:spLocks noGrp="1"/>
          </p:cNvSpPr>
          <p:nvPr>
            <p:ph type="dgm" sz="quarter" idx="24"/>
          </p:nvPr>
        </p:nvSpPr>
        <p:spPr>
          <a:xfrm>
            <a:off x="304800" y="1033272"/>
            <a:ext cx="8502650" cy="1901314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304800" y="192024"/>
            <a:ext cx="4267200" cy="407987"/>
          </a:xfrm>
          <a:prstGeom prst="rect">
            <a:avLst/>
          </a:prstGeom>
        </p:spPr>
        <p:txBody>
          <a:bodyPr anchor="ctr"/>
          <a:lstStyle>
            <a:lvl1pPr algn="l">
              <a:defRPr sz="2000" b="1">
                <a:solidFill>
                  <a:srgbClr val="55555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Subtitle 2"/>
          <p:cNvSpPr>
            <a:spLocks noGrp="1"/>
          </p:cNvSpPr>
          <p:nvPr>
            <p:ph type="subTitle" idx="1"/>
          </p:nvPr>
        </p:nvSpPr>
        <p:spPr>
          <a:xfrm>
            <a:off x="304801" y="537210"/>
            <a:ext cx="4288662" cy="32385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>
                <a:solidFill>
                  <a:srgbClr val="1B6CB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54228B7-89ED-1D47-B356-B4DEE9B28C41}"/>
              </a:ext>
            </a:extLst>
          </p:cNvPr>
          <p:cNvGrpSpPr/>
          <p:nvPr userDrawn="1"/>
        </p:nvGrpSpPr>
        <p:grpSpPr>
          <a:xfrm>
            <a:off x="0" y="4604011"/>
            <a:ext cx="9171450" cy="558277"/>
            <a:chOff x="0" y="4417210"/>
            <a:chExt cx="9171450" cy="55827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49B8B97-E161-2B4B-B30A-641288F3722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3910" b="6601"/>
            <a:stretch/>
          </p:blipFill>
          <p:spPr>
            <a:xfrm>
              <a:off x="4772" y="4417210"/>
              <a:ext cx="9166678" cy="558277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49DE590-BCA0-7C4F-BBA5-54EFCA961CF1}"/>
                </a:ext>
              </a:extLst>
            </p:cNvPr>
            <p:cNvSpPr/>
            <p:nvPr userDrawn="1"/>
          </p:nvSpPr>
          <p:spPr>
            <a:xfrm>
              <a:off x="0" y="4780355"/>
              <a:ext cx="9144000" cy="195132"/>
            </a:xfrm>
            <a:prstGeom prst="rect">
              <a:avLst/>
            </a:prstGeom>
            <a:solidFill>
              <a:srgbClr val="63AF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5E9BA941-43B7-2141-A5A0-E9F2A3EDA404}"/>
              </a:ext>
            </a:extLst>
          </p:cNvPr>
          <p:cNvSpPr txBox="1">
            <a:spLocks/>
          </p:cNvSpPr>
          <p:nvPr userDrawn="1"/>
        </p:nvSpPr>
        <p:spPr>
          <a:xfrm>
            <a:off x="8712200" y="4965700"/>
            <a:ext cx="438150" cy="177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5A92CE-986F-7D4E-8205-EC373F8C63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4907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Workfl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7"/>
          <p:cNvSpPr>
            <a:spLocks noGrp="1"/>
          </p:cNvSpPr>
          <p:nvPr>
            <p:ph sz="quarter" idx="17"/>
          </p:nvPr>
        </p:nvSpPr>
        <p:spPr>
          <a:xfrm>
            <a:off x="304800" y="1033271"/>
            <a:ext cx="8534400" cy="1125137"/>
          </a:xfrm>
          <a:prstGeom prst="rect">
            <a:avLst/>
          </a:prstGeom>
        </p:spPr>
        <p:txBody>
          <a:bodyPr vert="horz"/>
          <a:lstStyle>
            <a:lvl1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555555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8" name="SmartArt Placeholder 7"/>
          <p:cNvSpPr>
            <a:spLocks noGrp="1"/>
          </p:cNvSpPr>
          <p:nvPr>
            <p:ph type="dgm" sz="quarter" idx="18"/>
          </p:nvPr>
        </p:nvSpPr>
        <p:spPr>
          <a:xfrm>
            <a:off x="304800" y="2349500"/>
            <a:ext cx="8534400" cy="2179970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304800" y="192024"/>
            <a:ext cx="4267200" cy="407987"/>
          </a:xfrm>
          <a:prstGeom prst="rect">
            <a:avLst/>
          </a:prstGeom>
        </p:spPr>
        <p:txBody>
          <a:bodyPr anchor="ctr"/>
          <a:lstStyle>
            <a:lvl1pPr algn="l">
              <a:defRPr sz="2000" b="1">
                <a:solidFill>
                  <a:srgbClr val="55555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304801" y="537210"/>
            <a:ext cx="4288662" cy="32385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>
                <a:solidFill>
                  <a:srgbClr val="1B6CB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A30691D-6CD7-E447-8D8F-6954DE1D5283}"/>
              </a:ext>
            </a:extLst>
          </p:cNvPr>
          <p:cNvGrpSpPr/>
          <p:nvPr userDrawn="1"/>
        </p:nvGrpSpPr>
        <p:grpSpPr>
          <a:xfrm>
            <a:off x="0" y="4604011"/>
            <a:ext cx="9171450" cy="558277"/>
            <a:chOff x="0" y="4417210"/>
            <a:chExt cx="9171450" cy="55827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B72B6B9-E82D-3049-9443-842AEFFFAB6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3910" b="6601"/>
            <a:stretch/>
          </p:blipFill>
          <p:spPr>
            <a:xfrm>
              <a:off x="4772" y="4417210"/>
              <a:ext cx="9166678" cy="558277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6963486-2482-8847-9558-234A6829B0FA}"/>
                </a:ext>
              </a:extLst>
            </p:cNvPr>
            <p:cNvSpPr/>
            <p:nvPr userDrawn="1"/>
          </p:nvSpPr>
          <p:spPr>
            <a:xfrm>
              <a:off x="0" y="4780355"/>
              <a:ext cx="9144000" cy="195132"/>
            </a:xfrm>
            <a:prstGeom prst="rect">
              <a:avLst/>
            </a:prstGeom>
            <a:solidFill>
              <a:srgbClr val="63AF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FDE8B232-AAE5-A340-AB61-6FA923A40D60}"/>
              </a:ext>
            </a:extLst>
          </p:cNvPr>
          <p:cNvSpPr txBox="1">
            <a:spLocks/>
          </p:cNvSpPr>
          <p:nvPr userDrawn="1"/>
        </p:nvSpPr>
        <p:spPr>
          <a:xfrm>
            <a:off x="8712200" y="4965700"/>
            <a:ext cx="438150" cy="177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5A92CE-986F-7D4E-8205-EC373F8C63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1688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martArt Placeholder 7"/>
          <p:cNvSpPr>
            <a:spLocks noGrp="1"/>
          </p:cNvSpPr>
          <p:nvPr>
            <p:ph type="dgm" sz="quarter" idx="18"/>
          </p:nvPr>
        </p:nvSpPr>
        <p:spPr>
          <a:xfrm>
            <a:off x="304800" y="1033271"/>
            <a:ext cx="8534400" cy="3549361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304800" y="192024"/>
            <a:ext cx="4267200" cy="407987"/>
          </a:xfrm>
          <a:prstGeom prst="rect">
            <a:avLst/>
          </a:prstGeom>
        </p:spPr>
        <p:txBody>
          <a:bodyPr anchor="ctr"/>
          <a:lstStyle>
            <a:lvl1pPr algn="l">
              <a:defRPr sz="2000" b="1">
                <a:solidFill>
                  <a:srgbClr val="55555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304801" y="537210"/>
            <a:ext cx="4288662" cy="32385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>
                <a:solidFill>
                  <a:srgbClr val="1B6CB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0A2D72D-4BC6-0E4E-85C5-2F5B38D58A76}"/>
              </a:ext>
            </a:extLst>
          </p:cNvPr>
          <p:cNvGrpSpPr/>
          <p:nvPr userDrawn="1"/>
        </p:nvGrpSpPr>
        <p:grpSpPr>
          <a:xfrm>
            <a:off x="0" y="4604011"/>
            <a:ext cx="9171450" cy="558277"/>
            <a:chOff x="0" y="4417210"/>
            <a:chExt cx="9171450" cy="55827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A401589-719C-AF46-B609-037F7057CB8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3910" b="6601"/>
            <a:stretch/>
          </p:blipFill>
          <p:spPr>
            <a:xfrm>
              <a:off x="4772" y="4417210"/>
              <a:ext cx="9166678" cy="558277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79F479B-62F7-D74C-8871-FD5C57D4F7CD}"/>
                </a:ext>
              </a:extLst>
            </p:cNvPr>
            <p:cNvSpPr/>
            <p:nvPr userDrawn="1"/>
          </p:nvSpPr>
          <p:spPr>
            <a:xfrm>
              <a:off x="0" y="4780355"/>
              <a:ext cx="9144000" cy="195132"/>
            </a:xfrm>
            <a:prstGeom prst="rect">
              <a:avLst/>
            </a:prstGeom>
            <a:solidFill>
              <a:srgbClr val="63AF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36BFC51-90C9-7E45-9592-3D620A8A55EA}"/>
              </a:ext>
            </a:extLst>
          </p:cNvPr>
          <p:cNvSpPr txBox="1">
            <a:spLocks/>
          </p:cNvSpPr>
          <p:nvPr userDrawn="1"/>
        </p:nvSpPr>
        <p:spPr>
          <a:xfrm>
            <a:off x="8712200" y="4965700"/>
            <a:ext cx="438150" cy="177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5A92CE-986F-7D4E-8205-EC373F8C63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910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imla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martArt Placeholder 7"/>
          <p:cNvSpPr>
            <a:spLocks noGrp="1"/>
          </p:cNvSpPr>
          <p:nvPr>
            <p:ph type="dgm" sz="quarter" idx="18"/>
          </p:nvPr>
        </p:nvSpPr>
        <p:spPr>
          <a:xfrm>
            <a:off x="304800" y="1033271"/>
            <a:ext cx="8534400" cy="3517463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304800" y="192024"/>
            <a:ext cx="4267200" cy="407987"/>
          </a:xfrm>
          <a:prstGeom prst="rect">
            <a:avLst/>
          </a:prstGeom>
        </p:spPr>
        <p:txBody>
          <a:bodyPr anchor="ctr"/>
          <a:lstStyle>
            <a:lvl1pPr algn="l">
              <a:defRPr sz="2000" b="1">
                <a:solidFill>
                  <a:srgbClr val="55555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304801" y="537210"/>
            <a:ext cx="4288662" cy="32385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>
                <a:solidFill>
                  <a:srgbClr val="1B6CB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1D89C54-4180-0E4B-8E4E-1E74C0F016B3}"/>
              </a:ext>
            </a:extLst>
          </p:cNvPr>
          <p:cNvGrpSpPr/>
          <p:nvPr userDrawn="1"/>
        </p:nvGrpSpPr>
        <p:grpSpPr>
          <a:xfrm>
            <a:off x="0" y="4604011"/>
            <a:ext cx="9171450" cy="558277"/>
            <a:chOff x="0" y="4417210"/>
            <a:chExt cx="9171450" cy="55827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DFCFD94-32C2-AE47-8585-F9D11DB08FC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3910" b="6601"/>
            <a:stretch/>
          </p:blipFill>
          <p:spPr>
            <a:xfrm>
              <a:off x="4772" y="4417210"/>
              <a:ext cx="9166678" cy="558277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A95B107-BD24-9C44-85A4-CB06D374F729}"/>
                </a:ext>
              </a:extLst>
            </p:cNvPr>
            <p:cNvSpPr/>
            <p:nvPr userDrawn="1"/>
          </p:nvSpPr>
          <p:spPr>
            <a:xfrm>
              <a:off x="0" y="4780355"/>
              <a:ext cx="9144000" cy="195132"/>
            </a:xfrm>
            <a:prstGeom prst="rect">
              <a:avLst/>
            </a:prstGeom>
            <a:solidFill>
              <a:srgbClr val="63AF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C74E901-5D0C-634F-852D-B18F7E7D92F6}"/>
              </a:ext>
            </a:extLst>
          </p:cNvPr>
          <p:cNvSpPr txBox="1">
            <a:spLocks/>
          </p:cNvSpPr>
          <p:nvPr userDrawn="1"/>
        </p:nvSpPr>
        <p:spPr>
          <a:xfrm>
            <a:off x="8712200" y="4965700"/>
            <a:ext cx="438150" cy="177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5A92CE-986F-7D4E-8205-EC373F8C63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9351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le Placeholder 4"/>
          <p:cNvSpPr>
            <a:spLocks noGrp="1"/>
          </p:cNvSpPr>
          <p:nvPr>
            <p:ph type="tbl" sz="quarter" idx="13"/>
          </p:nvPr>
        </p:nvSpPr>
        <p:spPr>
          <a:xfrm>
            <a:off x="304800" y="1033271"/>
            <a:ext cx="8509000" cy="3559993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304800" y="192024"/>
            <a:ext cx="4267200" cy="407987"/>
          </a:xfrm>
          <a:prstGeom prst="rect">
            <a:avLst/>
          </a:prstGeom>
        </p:spPr>
        <p:txBody>
          <a:bodyPr anchor="ctr"/>
          <a:lstStyle>
            <a:lvl1pPr algn="l">
              <a:defRPr sz="2000" b="1">
                <a:solidFill>
                  <a:srgbClr val="55555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04801" y="537210"/>
            <a:ext cx="4288662" cy="32385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>
                <a:solidFill>
                  <a:srgbClr val="1B6CB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0566E39-176D-1042-A0CB-F4FCCE911D0E}"/>
              </a:ext>
            </a:extLst>
          </p:cNvPr>
          <p:cNvGrpSpPr/>
          <p:nvPr userDrawn="1"/>
        </p:nvGrpSpPr>
        <p:grpSpPr>
          <a:xfrm>
            <a:off x="0" y="4604011"/>
            <a:ext cx="9171450" cy="558277"/>
            <a:chOff x="0" y="4417210"/>
            <a:chExt cx="9171450" cy="55827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5694CEC-A4F8-0D49-962D-50FF374824C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3910" b="6601"/>
            <a:stretch/>
          </p:blipFill>
          <p:spPr>
            <a:xfrm>
              <a:off x="4772" y="4417210"/>
              <a:ext cx="9166678" cy="558277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70D0397-CD5F-0446-9BC7-B0F60E0CB7DC}"/>
                </a:ext>
              </a:extLst>
            </p:cNvPr>
            <p:cNvSpPr/>
            <p:nvPr userDrawn="1"/>
          </p:nvSpPr>
          <p:spPr>
            <a:xfrm>
              <a:off x="0" y="4780355"/>
              <a:ext cx="9144000" cy="195132"/>
            </a:xfrm>
            <a:prstGeom prst="rect">
              <a:avLst/>
            </a:prstGeom>
            <a:solidFill>
              <a:srgbClr val="63AF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DC094DD-2BD8-AA41-A7B0-BF0726680CBA}"/>
              </a:ext>
            </a:extLst>
          </p:cNvPr>
          <p:cNvSpPr txBox="1">
            <a:spLocks/>
          </p:cNvSpPr>
          <p:nvPr userDrawn="1"/>
        </p:nvSpPr>
        <p:spPr>
          <a:xfrm>
            <a:off x="8712200" y="4965700"/>
            <a:ext cx="438150" cy="177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5A92CE-986F-7D4E-8205-EC373F8C63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9495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 Squa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martArt Placeholder 5"/>
          <p:cNvSpPr>
            <a:spLocks noGrp="1"/>
          </p:cNvSpPr>
          <p:nvPr>
            <p:ph type="dgm" sz="quarter" idx="13"/>
          </p:nvPr>
        </p:nvSpPr>
        <p:spPr>
          <a:xfrm>
            <a:off x="304800" y="1033272"/>
            <a:ext cx="8553450" cy="3432402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304800" y="192024"/>
            <a:ext cx="4267200" cy="407987"/>
          </a:xfrm>
          <a:prstGeom prst="rect">
            <a:avLst/>
          </a:prstGeom>
        </p:spPr>
        <p:txBody>
          <a:bodyPr anchor="ctr"/>
          <a:lstStyle>
            <a:lvl1pPr algn="l">
              <a:defRPr sz="2000" b="1">
                <a:solidFill>
                  <a:srgbClr val="55555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04801" y="537210"/>
            <a:ext cx="4288662" cy="32385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>
                <a:solidFill>
                  <a:srgbClr val="1B6CB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C1918EE-7AE7-2248-B6FA-CB2F8C06BF61}"/>
              </a:ext>
            </a:extLst>
          </p:cNvPr>
          <p:cNvGrpSpPr/>
          <p:nvPr userDrawn="1"/>
        </p:nvGrpSpPr>
        <p:grpSpPr>
          <a:xfrm>
            <a:off x="0" y="4604011"/>
            <a:ext cx="9171450" cy="558277"/>
            <a:chOff x="0" y="4417210"/>
            <a:chExt cx="9171450" cy="55827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634AA0D-AB12-CC41-849F-801B7484BB8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3910" b="6601"/>
            <a:stretch/>
          </p:blipFill>
          <p:spPr>
            <a:xfrm>
              <a:off x="4772" y="4417210"/>
              <a:ext cx="9166678" cy="558277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57AB3EA-B892-7E45-B661-D142C72DD11E}"/>
                </a:ext>
              </a:extLst>
            </p:cNvPr>
            <p:cNvSpPr/>
            <p:nvPr userDrawn="1"/>
          </p:nvSpPr>
          <p:spPr>
            <a:xfrm>
              <a:off x="0" y="4780355"/>
              <a:ext cx="9144000" cy="195132"/>
            </a:xfrm>
            <a:prstGeom prst="rect">
              <a:avLst/>
            </a:prstGeom>
            <a:solidFill>
              <a:srgbClr val="63AF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0EDC0EB-07A0-6C4F-90FC-EA81B55CC008}"/>
              </a:ext>
            </a:extLst>
          </p:cNvPr>
          <p:cNvSpPr txBox="1">
            <a:spLocks/>
          </p:cNvSpPr>
          <p:nvPr userDrawn="1"/>
        </p:nvSpPr>
        <p:spPr>
          <a:xfrm>
            <a:off x="8712200" y="4965700"/>
            <a:ext cx="438150" cy="177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5A92CE-986F-7D4E-8205-EC373F8C63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736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ADEE77-97E8-D649-8540-FAC096D1EF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3976" y="-472174"/>
            <a:ext cx="9296802" cy="61978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7971BE-8943-BD49-AC8E-27BCC384C6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310" y="178888"/>
            <a:ext cx="846487" cy="435336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2418556" y="2105250"/>
            <a:ext cx="4306888" cy="967562"/>
          </a:xfrm>
          <a:prstGeom prst="rect">
            <a:avLst/>
          </a:prstGeom>
          <a:solidFill>
            <a:srgbClr val="7F7F7F">
              <a:alpha val="65098"/>
            </a:srgbClr>
          </a:solidFill>
          <a:ln w="5715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>
              <a:spcBef>
                <a:spcPct val="0"/>
              </a:spcBef>
            </a:pPr>
            <a:r>
              <a:rPr lang="en-US" dirty="0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3203865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Step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381125" y="1469319"/>
            <a:ext cx="1276350" cy="222250"/>
          </a:xfrm>
          <a:prstGeom prst="rect">
            <a:avLst/>
          </a:prstGeom>
          <a:solidFill>
            <a:srgbClr val="0064A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1381125" y="1469319"/>
            <a:ext cx="1276350" cy="222250"/>
          </a:xfrm>
          <a:prstGeom prst="rect">
            <a:avLst/>
          </a:prstGeom>
          <a:solidFill>
            <a:srgbClr val="1B6CB5"/>
          </a:solidFill>
        </p:spPr>
        <p:txBody>
          <a:bodyPr vert="horz" anchor="ctr"/>
          <a:lstStyle>
            <a:lvl1pPr marL="0" indent="0" algn="ctr">
              <a:buNone/>
              <a:defRPr sz="900" b="1" baseline="0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Number</a:t>
            </a:r>
          </a:p>
        </p:txBody>
      </p:sp>
      <p:sp>
        <p:nvSpPr>
          <p:cNvPr id="35" name="Rectangle 34"/>
          <p:cNvSpPr/>
          <p:nvPr userDrawn="1"/>
        </p:nvSpPr>
        <p:spPr>
          <a:xfrm flipH="1">
            <a:off x="5496348" y="1469319"/>
            <a:ext cx="2103120" cy="2222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 userDrawn="1"/>
        </p:nvSpPr>
        <p:spPr>
          <a:xfrm flipH="1">
            <a:off x="5222028" y="1798813"/>
            <a:ext cx="2377440" cy="2222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 userDrawn="1"/>
        </p:nvSpPr>
        <p:spPr>
          <a:xfrm flipH="1">
            <a:off x="4947708" y="2128307"/>
            <a:ext cx="2651760" cy="2222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 userDrawn="1"/>
        </p:nvSpPr>
        <p:spPr>
          <a:xfrm flipH="1">
            <a:off x="4673388" y="2457801"/>
            <a:ext cx="2926080" cy="2222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 userDrawn="1"/>
        </p:nvSpPr>
        <p:spPr>
          <a:xfrm flipH="1">
            <a:off x="4399068" y="2787295"/>
            <a:ext cx="3200400" cy="2222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 userDrawn="1"/>
        </p:nvSpPr>
        <p:spPr>
          <a:xfrm flipH="1">
            <a:off x="4124748" y="3116789"/>
            <a:ext cx="3474720" cy="2222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B6CB5"/>
              </a:solidFill>
            </a:endParaRPr>
          </a:p>
        </p:txBody>
      </p:sp>
      <p:sp>
        <p:nvSpPr>
          <p:cNvPr id="41" name="Rectangle 40"/>
          <p:cNvSpPr/>
          <p:nvPr userDrawn="1"/>
        </p:nvSpPr>
        <p:spPr>
          <a:xfrm flipH="1">
            <a:off x="3850428" y="3446283"/>
            <a:ext cx="3749040" cy="2222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B6CB5"/>
              </a:solidFill>
            </a:endParaRPr>
          </a:p>
        </p:txBody>
      </p:sp>
      <p:sp>
        <p:nvSpPr>
          <p:cNvPr id="42" name="Rectangle 41"/>
          <p:cNvSpPr/>
          <p:nvPr userDrawn="1"/>
        </p:nvSpPr>
        <p:spPr>
          <a:xfrm flipH="1">
            <a:off x="3576107" y="3775777"/>
            <a:ext cx="4023360" cy="2222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B6CB5"/>
              </a:solidFill>
            </a:endParaRPr>
          </a:p>
        </p:txBody>
      </p:sp>
      <p:sp>
        <p:nvSpPr>
          <p:cNvPr id="43" name="Rectangle 42"/>
          <p:cNvSpPr/>
          <p:nvPr userDrawn="1"/>
        </p:nvSpPr>
        <p:spPr>
          <a:xfrm flipH="1">
            <a:off x="3301787" y="4105271"/>
            <a:ext cx="4297680" cy="2222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B6CB5"/>
              </a:solidFill>
            </a:endParaRPr>
          </a:p>
        </p:txBody>
      </p:sp>
      <p:sp>
        <p:nvSpPr>
          <p:cNvPr id="45" name="Text Placeholder 20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5222028" y="1809750"/>
            <a:ext cx="2377439" cy="222250"/>
          </a:xfrm>
          <a:prstGeom prst="rect">
            <a:avLst/>
          </a:prstGeom>
          <a:noFill/>
        </p:spPr>
        <p:txBody>
          <a:bodyPr vert="horz" anchor="ctr"/>
          <a:lstStyle>
            <a:lvl1pPr marL="0" indent="0" algn="r">
              <a:buNone/>
              <a:defRPr sz="900" b="1" baseline="0">
                <a:solidFill>
                  <a:srgbClr val="1B6CB5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5" name="Text Placeholder 20"/>
          <p:cNvSpPr>
            <a:spLocks noGrp="1"/>
          </p:cNvSpPr>
          <p:nvPr>
            <p:ph type="body" sz="quarter" idx="27" hasCustomPrompt="1"/>
          </p:nvPr>
        </p:nvSpPr>
        <p:spPr>
          <a:xfrm>
            <a:off x="5496348" y="1469319"/>
            <a:ext cx="2103119" cy="222250"/>
          </a:xfrm>
          <a:prstGeom prst="rect">
            <a:avLst/>
          </a:prstGeom>
          <a:noFill/>
        </p:spPr>
        <p:txBody>
          <a:bodyPr vert="horz" anchor="ctr"/>
          <a:lstStyle>
            <a:lvl1pPr marL="0" indent="0" algn="r">
              <a:buNone/>
              <a:defRPr sz="900" b="1" baseline="0">
                <a:solidFill>
                  <a:srgbClr val="1B6CB5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6" name="Text Placeholder 20"/>
          <p:cNvSpPr>
            <a:spLocks noGrp="1"/>
          </p:cNvSpPr>
          <p:nvPr>
            <p:ph type="body" sz="quarter" idx="28" hasCustomPrompt="1"/>
          </p:nvPr>
        </p:nvSpPr>
        <p:spPr>
          <a:xfrm>
            <a:off x="4947708" y="2118076"/>
            <a:ext cx="2651759" cy="222250"/>
          </a:xfrm>
          <a:prstGeom prst="rect">
            <a:avLst/>
          </a:prstGeom>
          <a:noFill/>
        </p:spPr>
        <p:txBody>
          <a:bodyPr vert="horz" anchor="ctr"/>
          <a:lstStyle>
            <a:lvl1pPr marL="0" indent="0" algn="r">
              <a:buNone/>
              <a:defRPr sz="900" b="1" baseline="0">
                <a:solidFill>
                  <a:srgbClr val="1B6CB5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7" name="Text Placeholder 20"/>
          <p:cNvSpPr>
            <a:spLocks noGrp="1"/>
          </p:cNvSpPr>
          <p:nvPr>
            <p:ph type="body" sz="quarter" idx="29" hasCustomPrompt="1"/>
          </p:nvPr>
        </p:nvSpPr>
        <p:spPr>
          <a:xfrm>
            <a:off x="4673388" y="2458858"/>
            <a:ext cx="2926079" cy="222250"/>
          </a:xfrm>
          <a:prstGeom prst="rect">
            <a:avLst/>
          </a:prstGeom>
          <a:noFill/>
        </p:spPr>
        <p:txBody>
          <a:bodyPr vert="horz" anchor="ctr"/>
          <a:lstStyle>
            <a:lvl1pPr marL="0" indent="0" algn="r">
              <a:buNone/>
              <a:defRPr sz="900" b="1" baseline="0">
                <a:solidFill>
                  <a:srgbClr val="1B6CB5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9" name="Text Placeholder 20"/>
          <p:cNvSpPr>
            <a:spLocks noGrp="1"/>
          </p:cNvSpPr>
          <p:nvPr>
            <p:ph type="body" sz="quarter" idx="30" hasCustomPrompt="1"/>
          </p:nvPr>
        </p:nvSpPr>
        <p:spPr>
          <a:xfrm>
            <a:off x="4399068" y="2787295"/>
            <a:ext cx="3200399" cy="2222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anchor="ctr"/>
          <a:lstStyle>
            <a:lvl1pPr marL="0" indent="0" algn="r">
              <a:buNone/>
              <a:defRPr sz="900" b="1" baseline="0">
                <a:solidFill>
                  <a:srgbClr val="1B6CB5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60" name="Text Placeholder 20"/>
          <p:cNvSpPr>
            <a:spLocks noGrp="1"/>
          </p:cNvSpPr>
          <p:nvPr>
            <p:ph type="body" sz="quarter" idx="31" hasCustomPrompt="1"/>
          </p:nvPr>
        </p:nvSpPr>
        <p:spPr>
          <a:xfrm>
            <a:off x="4124748" y="3116789"/>
            <a:ext cx="3474719" cy="222250"/>
          </a:xfrm>
          <a:prstGeom prst="rect">
            <a:avLst/>
          </a:prstGeom>
          <a:noFill/>
        </p:spPr>
        <p:txBody>
          <a:bodyPr vert="horz" anchor="ctr"/>
          <a:lstStyle>
            <a:lvl1pPr marL="0" indent="0" algn="r">
              <a:buNone/>
              <a:defRPr sz="900" b="1" baseline="0">
                <a:solidFill>
                  <a:srgbClr val="0064A4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61" name="Text Placeholder 20"/>
          <p:cNvSpPr>
            <a:spLocks noGrp="1"/>
          </p:cNvSpPr>
          <p:nvPr>
            <p:ph type="body" sz="quarter" idx="32" hasCustomPrompt="1"/>
          </p:nvPr>
        </p:nvSpPr>
        <p:spPr>
          <a:xfrm>
            <a:off x="3850429" y="3432522"/>
            <a:ext cx="3749040" cy="222250"/>
          </a:xfrm>
          <a:prstGeom prst="rect">
            <a:avLst/>
          </a:prstGeom>
          <a:noFill/>
        </p:spPr>
        <p:txBody>
          <a:bodyPr vert="horz" anchor="ctr"/>
          <a:lstStyle>
            <a:lvl1pPr marL="0" indent="0" algn="r">
              <a:buNone/>
              <a:defRPr sz="900" b="1" baseline="0">
                <a:solidFill>
                  <a:srgbClr val="0064A4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62" name="Text Placeholder 20"/>
          <p:cNvSpPr>
            <a:spLocks noGrp="1"/>
          </p:cNvSpPr>
          <p:nvPr>
            <p:ph type="body" sz="quarter" idx="33" hasCustomPrompt="1"/>
          </p:nvPr>
        </p:nvSpPr>
        <p:spPr>
          <a:xfrm>
            <a:off x="3576107" y="3775777"/>
            <a:ext cx="4023362" cy="222250"/>
          </a:xfrm>
          <a:prstGeom prst="rect">
            <a:avLst/>
          </a:prstGeom>
          <a:noFill/>
        </p:spPr>
        <p:txBody>
          <a:bodyPr vert="horz" anchor="ctr"/>
          <a:lstStyle>
            <a:lvl1pPr marL="0" indent="0" algn="r">
              <a:buNone/>
              <a:defRPr sz="900" b="1" baseline="0">
                <a:solidFill>
                  <a:srgbClr val="0064A4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63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3301787" y="4109148"/>
            <a:ext cx="4297682" cy="222250"/>
          </a:xfrm>
          <a:prstGeom prst="rect">
            <a:avLst/>
          </a:prstGeom>
          <a:noFill/>
        </p:spPr>
        <p:txBody>
          <a:bodyPr vert="horz" anchor="ctr"/>
          <a:lstStyle>
            <a:lvl1pPr marL="0" indent="0" algn="r">
              <a:buNone/>
              <a:defRPr sz="900" b="1" baseline="0">
                <a:solidFill>
                  <a:srgbClr val="0064A4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65" name="Rectangle 64"/>
          <p:cNvSpPr/>
          <p:nvPr userDrawn="1"/>
        </p:nvSpPr>
        <p:spPr>
          <a:xfrm>
            <a:off x="1381125" y="1798813"/>
            <a:ext cx="1276350" cy="222250"/>
          </a:xfrm>
          <a:prstGeom prst="rect">
            <a:avLst/>
          </a:prstGeom>
          <a:solidFill>
            <a:srgbClr val="0064A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 Placeholder 20"/>
          <p:cNvSpPr>
            <a:spLocks noGrp="1"/>
          </p:cNvSpPr>
          <p:nvPr>
            <p:ph type="body" sz="quarter" idx="36" hasCustomPrompt="1"/>
          </p:nvPr>
        </p:nvSpPr>
        <p:spPr>
          <a:xfrm>
            <a:off x="1381125" y="1798813"/>
            <a:ext cx="1276350" cy="222250"/>
          </a:xfrm>
          <a:prstGeom prst="rect">
            <a:avLst/>
          </a:prstGeom>
          <a:solidFill>
            <a:srgbClr val="1B6CB5"/>
          </a:solidFill>
        </p:spPr>
        <p:txBody>
          <a:bodyPr vert="horz" anchor="ctr"/>
          <a:lstStyle>
            <a:lvl1pPr marL="0" indent="0" algn="ctr">
              <a:buNone/>
              <a:defRPr sz="900" b="1" baseline="0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Number</a:t>
            </a:r>
          </a:p>
        </p:txBody>
      </p:sp>
      <p:sp>
        <p:nvSpPr>
          <p:cNvPr id="67" name="Rectangle 66"/>
          <p:cNvSpPr/>
          <p:nvPr userDrawn="1"/>
        </p:nvSpPr>
        <p:spPr>
          <a:xfrm>
            <a:off x="1381125" y="2118076"/>
            <a:ext cx="1276350" cy="222250"/>
          </a:xfrm>
          <a:prstGeom prst="rect">
            <a:avLst/>
          </a:prstGeom>
          <a:solidFill>
            <a:srgbClr val="0064A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 Placeholder 20"/>
          <p:cNvSpPr>
            <a:spLocks noGrp="1"/>
          </p:cNvSpPr>
          <p:nvPr>
            <p:ph type="body" sz="quarter" idx="37" hasCustomPrompt="1"/>
          </p:nvPr>
        </p:nvSpPr>
        <p:spPr>
          <a:xfrm>
            <a:off x="1381125" y="2118076"/>
            <a:ext cx="1276350" cy="222250"/>
          </a:xfrm>
          <a:prstGeom prst="rect">
            <a:avLst/>
          </a:prstGeom>
          <a:solidFill>
            <a:srgbClr val="1B6CB5"/>
          </a:solidFill>
        </p:spPr>
        <p:txBody>
          <a:bodyPr vert="horz" anchor="ctr"/>
          <a:lstStyle>
            <a:lvl1pPr marL="0" indent="0" algn="ctr">
              <a:buNone/>
              <a:defRPr sz="900" b="1" baseline="0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Number</a:t>
            </a:r>
          </a:p>
        </p:txBody>
      </p:sp>
      <p:sp>
        <p:nvSpPr>
          <p:cNvPr id="69" name="Rectangle 68"/>
          <p:cNvSpPr/>
          <p:nvPr userDrawn="1"/>
        </p:nvSpPr>
        <p:spPr>
          <a:xfrm>
            <a:off x="1381125" y="2457801"/>
            <a:ext cx="1276350" cy="222250"/>
          </a:xfrm>
          <a:prstGeom prst="rect">
            <a:avLst/>
          </a:prstGeom>
          <a:solidFill>
            <a:srgbClr val="0064A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 Placeholder 20"/>
          <p:cNvSpPr>
            <a:spLocks noGrp="1"/>
          </p:cNvSpPr>
          <p:nvPr>
            <p:ph type="body" sz="quarter" idx="38" hasCustomPrompt="1"/>
          </p:nvPr>
        </p:nvSpPr>
        <p:spPr>
          <a:xfrm>
            <a:off x="1381125" y="2457801"/>
            <a:ext cx="1276350" cy="222250"/>
          </a:xfrm>
          <a:prstGeom prst="rect">
            <a:avLst/>
          </a:prstGeom>
          <a:solidFill>
            <a:srgbClr val="1B6CB5"/>
          </a:solidFill>
        </p:spPr>
        <p:txBody>
          <a:bodyPr vert="horz" anchor="ctr"/>
          <a:lstStyle>
            <a:lvl1pPr marL="0" indent="0" algn="ctr">
              <a:buNone/>
              <a:defRPr sz="900" b="1" baseline="0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Number</a:t>
            </a:r>
          </a:p>
        </p:txBody>
      </p:sp>
      <p:sp>
        <p:nvSpPr>
          <p:cNvPr id="71" name="Rectangle 70"/>
          <p:cNvSpPr/>
          <p:nvPr userDrawn="1"/>
        </p:nvSpPr>
        <p:spPr>
          <a:xfrm>
            <a:off x="1381125" y="2787295"/>
            <a:ext cx="1276350" cy="222250"/>
          </a:xfrm>
          <a:prstGeom prst="rect">
            <a:avLst/>
          </a:prstGeom>
          <a:solidFill>
            <a:srgbClr val="0064A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 Placeholder 20"/>
          <p:cNvSpPr>
            <a:spLocks noGrp="1"/>
          </p:cNvSpPr>
          <p:nvPr>
            <p:ph type="body" sz="quarter" idx="39" hasCustomPrompt="1"/>
          </p:nvPr>
        </p:nvSpPr>
        <p:spPr>
          <a:xfrm>
            <a:off x="1381125" y="2787295"/>
            <a:ext cx="1276350" cy="222250"/>
          </a:xfrm>
          <a:prstGeom prst="rect">
            <a:avLst/>
          </a:prstGeom>
          <a:solidFill>
            <a:srgbClr val="1B6CB5"/>
          </a:solidFill>
        </p:spPr>
        <p:txBody>
          <a:bodyPr vert="horz" anchor="ctr"/>
          <a:lstStyle>
            <a:lvl1pPr marL="0" indent="0" algn="ctr">
              <a:buNone/>
              <a:defRPr sz="900" b="1" baseline="0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Number</a:t>
            </a:r>
          </a:p>
        </p:txBody>
      </p:sp>
      <p:sp>
        <p:nvSpPr>
          <p:cNvPr id="73" name="Rectangle 72"/>
          <p:cNvSpPr/>
          <p:nvPr userDrawn="1"/>
        </p:nvSpPr>
        <p:spPr>
          <a:xfrm>
            <a:off x="1381125" y="3116789"/>
            <a:ext cx="1276350" cy="222250"/>
          </a:xfrm>
          <a:prstGeom prst="rect">
            <a:avLst/>
          </a:prstGeom>
          <a:solidFill>
            <a:srgbClr val="0064A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 Placeholder 20"/>
          <p:cNvSpPr>
            <a:spLocks noGrp="1"/>
          </p:cNvSpPr>
          <p:nvPr>
            <p:ph type="body" sz="quarter" idx="40" hasCustomPrompt="1"/>
          </p:nvPr>
        </p:nvSpPr>
        <p:spPr>
          <a:xfrm>
            <a:off x="1381125" y="3116789"/>
            <a:ext cx="1276350" cy="222250"/>
          </a:xfrm>
          <a:prstGeom prst="rect">
            <a:avLst/>
          </a:prstGeom>
          <a:solidFill>
            <a:srgbClr val="1B6CB5"/>
          </a:solidFill>
        </p:spPr>
        <p:txBody>
          <a:bodyPr vert="horz" anchor="ctr"/>
          <a:lstStyle>
            <a:lvl1pPr marL="0" indent="0" algn="ctr">
              <a:buNone/>
              <a:defRPr sz="900" b="1" baseline="0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Number</a:t>
            </a:r>
          </a:p>
        </p:txBody>
      </p:sp>
      <p:sp>
        <p:nvSpPr>
          <p:cNvPr id="75" name="Rectangle 74"/>
          <p:cNvSpPr/>
          <p:nvPr userDrawn="1"/>
        </p:nvSpPr>
        <p:spPr>
          <a:xfrm>
            <a:off x="1381125" y="3432522"/>
            <a:ext cx="1276350" cy="222250"/>
          </a:xfrm>
          <a:prstGeom prst="rect">
            <a:avLst/>
          </a:prstGeom>
          <a:solidFill>
            <a:srgbClr val="0064A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 Placeholder 20"/>
          <p:cNvSpPr>
            <a:spLocks noGrp="1"/>
          </p:cNvSpPr>
          <p:nvPr>
            <p:ph type="body" sz="quarter" idx="41" hasCustomPrompt="1"/>
          </p:nvPr>
        </p:nvSpPr>
        <p:spPr>
          <a:xfrm>
            <a:off x="1381125" y="3432522"/>
            <a:ext cx="1276350" cy="222250"/>
          </a:xfrm>
          <a:prstGeom prst="rect">
            <a:avLst/>
          </a:prstGeom>
          <a:solidFill>
            <a:srgbClr val="1B6CB5"/>
          </a:solidFill>
        </p:spPr>
        <p:txBody>
          <a:bodyPr vert="horz" anchor="ctr"/>
          <a:lstStyle>
            <a:lvl1pPr marL="0" indent="0" algn="ctr">
              <a:buNone/>
              <a:defRPr sz="900" b="1" baseline="0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Number</a:t>
            </a:r>
          </a:p>
        </p:txBody>
      </p:sp>
      <p:sp>
        <p:nvSpPr>
          <p:cNvPr id="77" name="Rectangle 76"/>
          <p:cNvSpPr/>
          <p:nvPr userDrawn="1"/>
        </p:nvSpPr>
        <p:spPr>
          <a:xfrm>
            <a:off x="1381125" y="3775777"/>
            <a:ext cx="1276350" cy="222250"/>
          </a:xfrm>
          <a:prstGeom prst="rect">
            <a:avLst/>
          </a:prstGeom>
          <a:solidFill>
            <a:srgbClr val="0064A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 Placeholder 20"/>
          <p:cNvSpPr>
            <a:spLocks noGrp="1"/>
          </p:cNvSpPr>
          <p:nvPr>
            <p:ph type="body" sz="quarter" idx="42" hasCustomPrompt="1"/>
          </p:nvPr>
        </p:nvSpPr>
        <p:spPr>
          <a:xfrm>
            <a:off x="1381125" y="3775777"/>
            <a:ext cx="1276350" cy="222250"/>
          </a:xfrm>
          <a:prstGeom prst="rect">
            <a:avLst/>
          </a:prstGeom>
          <a:solidFill>
            <a:srgbClr val="1B6CB5"/>
          </a:solidFill>
        </p:spPr>
        <p:txBody>
          <a:bodyPr vert="horz" anchor="ctr"/>
          <a:lstStyle>
            <a:lvl1pPr marL="0" indent="0" algn="ctr">
              <a:buNone/>
              <a:defRPr sz="900" b="1" baseline="0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Number</a:t>
            </a:r>
          </a:p>
        </p:txBody>
      </p:sp>
      <p:sp>
        <p:nvSpPr>
          <p:cNvPr id="79" name="Rectangle 78"/>
          <p:cNvSpPr/>
          <p:nvPr userDrawn="1"/>
        </p:nvSpPr>
        <p:spPr>
          <a:xfrm>
            <a:off x="1381125" y="4105271"/>
            <a:ext cx="1276350" cy="222250"/>
          </a:xfrm>
          <a:prstGeom prst="rect">
            <a:avLst/>
          </a:prstGeom>
          <a:solidFill>
            <a:srgbClr val="0064A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 Placeholder 20"/>
          <p:cNvSpPr>
            <a:spLocks noGrp="1"/>
          </p:cNvSpPr>
          <p:nvPr>
            <p:ph type="body" sz="quarter" idx="43" hasCustomPrompt="1"/>
          </p:nvPr>
        </p:nvSpPr>
        <p:spPr>
          <a:xfrm>
            <a:off x="1381125" y="4105271"/>
            <a:ext cx="1276350" cy="222250"/>
          </a:xfrm>
          <a:prstGeom prst="rect">
            <a:avLst/>
          </a:prstGeom>
          <a:solidFill>
            <a:srgbClr val="1B6CB5"/>
          </a:solidFill>
        </p:spPr>
        <p:txBody>
          <a:bodyPr vert="horz" anchor="ctr"/>
          <a:lstStyle>
            <a:lvl1pPr marL="0" indent="0" algn="ctr">
              <a:buNone/>
              <a:defRPr sz="900" b="1" baseline="0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Number</a:t>
            </a:r>
          </a:p>
        </p:txBody>
      </p:sp>
      <p:sp>
        <p:nvSpPr>
          <p:cNvPr id="49" name="Title 1"/>
          <p:cNvSpPr>
            <a:spLocks noGrp="1"/>
          </p:cNvSpPr>
          <p:nvPr>
            <p:ph type="ctrTitle"/>
          </p:nvPr>
        </p:nvSpPr>
        <p:spPr>
          <a:xfrm>
            <a:off x="304800" y="192024"/>
            <a:ext cx="4267200" cy="407987"/>
          </a:xfrm>
          <a:prstGeom prst="rect">
            <a:avLst/>
          </a:prstGeom>
        </p:spPr>
        <p:txBody>
          <a:bodyPr anchor="ctr"/>
          <a:lstStyle>
            <a:lvl1pPr algn="l">
              <a:defRPr sz="2000" b="1">
                <a:solidFill>
                  <a:srgbClr val="55555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0" name="Subtitle 2"/>
          <p:cNvSpPr>
            <a:spLocks noGrp="1"/>
          </p:cNvSpPr>
          <p:nvPr>
            <p:ph type="subTitle" idx="1"/>
          </p:nvPr>
        </p:nvSpPr>
        <p:spPr>
          <a:xfrm>
            <a:off x="304801" y="537210"/>
            <a:ext cx="4288662" cy="32385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>
                <a:solidFill>
                  <a:srgbClr val="1B6CB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A303318-429A-7644-9286-119FD7FD1C20}"/>
              </a:ext>
            </a:extLst>
          </p:cNvPr>
          <p:cNvGrpSpPr/>
          <p:nvPr userDrawn="1"/>
        </p:nvGrpSpPr>
        <p:grpSpPr>
          <a:xfrm>
            <a:off x="0" y="4604011"/>
            <a:ext cx="9171450" cy="558277"/>
            <a:chOff x="0" y="4417210"/>
            <a:chExt cx="9171450" cy="558277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FD5199B-4D92-DD46-A170-8D0C1940375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3910" b="6601"/>
            <a:stretch/>
          </p:blipFill>
          <p:spPr>
            <a:xfrm>
              <a:off x="4772" y="4417210"/>
              <a:ext cx="9166678" cy="558277"/>
            </a:xfrm>
            <a:prstGeom prst="rect">
              <a:avLst/>
            </a:prstGeom>
          </p:spPr>
        </p:pic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A708A8A-06AA-DC4D-99EA-BCCA921DA9EA}"/>
                </a:ext>
              </a:extLst>
            </p:cNvPr>
            <p:cNvSpPr/>
            <p:nvPr userDrawn="1"/>
          </p:nvSpPr>
          <p:spPr>
            <a:xfrm>
              <a:off x="0" y="4780355"/>
              <a:ext cx="9144000" cy="195132"/>
            </a:xfrm>
            <a:prstGeom prst="rect">
              <a:avLst/>
            </a:prstGeom>
            <a:solidFill>
              <a:srgbClr val="63AF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Slide Number Placeholder 5">
            <a:extLst>
              <a:ext uri="{FF2B5EF4-FFF2-40B4-BE49-F238E27FC236}">
                <a16:creationId xmlns:a16="http://schemas.microsoft.com/office/drawing/2014/main" id="{1AE3298A-0EE0-BB4C-9738-07257A1CE192}"/>
              </a:ext>
            </a:extLst>
          </p:cNvPr>
          <p:cNvSpPr txBox="1">
            <a:spLocks/>
          </p:cNvSpPr>
          <p:nvPr userDrawn="1"/>
        </p:nvSpPr>
        <p:spPr>
          <a:xfrm>
            <a:off x="8712200" y="4965700"/>
            <a:ext cx="438150" cy="177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5A92CE-986F-7D4E-8205-EC373F8C63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7021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ck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6D9D2C7-C1EF-CB43-AA64-02C75E7EB6B8}"/>
              </a:ext>
            </a:extLst>
          </p:cNvPr>
          <p:cNvSpPr/>
          <p:nvPr userDrawn="1"/>
        </p:nvSpPr>
        <p:spPr>
          <a:xfrm>
            <a:off x="0" y="3391201"/>
            <a:ext cx="9144000" cy="1162150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7"/>
          </p:nvPr>
        </p:nvSpPr>
        <p:spPr>
          <a:xfrm>
            <a:off x="301751" y="1033271"/>
            <a:ext cx="8523271" cy="1773723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12" name="Chart Placeholder 13"/>
          <p:cNvSpPr>
            <a:spLocks noGrp="1"/>
          </p:cNvSpPr>
          <p:nvPr>
            <p:ph type="chart" sz="quarter" idx="15"/>
          </p:nvPr>
        </p:nvSpPr>
        <p:spPr>
          <a:xfrm>
            <a:off x="301751" y="3312186"/>
            <a:ext cx="2114550" cy="1377950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  <p:sp>
        <p:nvSpPr>
          <p:cNvPr id="22" name="Chart Placeholder 13"/>
          <p:cNvSpPr>
            <a:spLocks noGrp="1"/>
          </p:cNvSpPr>
          <p:nvPr>
            <p:ph type="chart" sz="quarter" idx="18"/>
          </p:nvPr>
        </p:nvSpPr>
        <p:spPr>
          <a:xfrm>
            <a:off x="3524250" y="3312186"/>
            <a:ext cx="2114550" cy="1377950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  <p:sp>
        <p:nvSpPr>
          <p:cNvPr id="23" name="Chart Placeholder 13"/>
          <p:cNvSpPr>
            <a:spLocks noGrp="1"/>
          </p:cNvSpPr>
          <p:nvPr>
            <p:ph type="chart" sz="quarter" idx="19"/>
          </p:nvPr>
        </p:nvSpPr>
        <p:spPr>
          <a:xfrm>
            <a:off x="6710472" y="3312186"/>
            <a:ext cx="2114550" cy="1377950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304800" y="192024"/>
            <a:ext cx="4267200" cy="407987"/>
          </a:xfrm>
          <a:prstGeom prst="rect">
            <a:avLst/>
          </a:prstGeom>
        </p:spPr>
        <p:txBody>
          <a:bodyPr anchor="ctr"/>
          <a:lstStyle>
            <a:lvl1pPr algn="l">
              <a:defRPr sz="2000" b="1">
                <a:solidFill>
                  <a:srgbClr val="55555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304801" y="537210"/>
            <a:ext cx="4288662" cy="32385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>
                <a:solidFill>
                  <a:srgbClr val="1B6CB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D8C83F8-3691-4F42-B0A6-B3C9F2B64D22}"/>
              </a:ext>
            </a:extLst>
          </p:cNvPr>
          <p:cNvGrpSpPr/>
          <p:nvPr userDrawn="1"/>
        </p:nvGrpSpPr>
        <p:grpSpPr>
          <a:xfrm>
            <a:off x="0" y="4604011"/>
            <a:ext cx="9171450" cy="558277"/>
            <a:chOff x="0" y="4417210"/>
            <a:chExt cx="9171450" cy="55827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6E38A12-A8F4-F347-9F18-778B23E7AAF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3910" b="6601"/>
            <a:stretch/>
          </p:blipFill>
          <p:spPr>
            <a:xfrm>
              <a:off x="4772" y="4417210"/>
              <a:ext cx="9166678" cy="558277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D43C66E-9043-C348-8644-B37014ACCE59}"/>
                </a:ext>
              </a:extLst>
            </p:cNvPr>
            <p:cNvSpPr/>
            <p:nvPr userDrawn="1"/>
          </p:nvSpPr>
          <p:spPr>
            <a:xfrm>
              <a:off x="0" y="4780355"/>
              <a:ext cx="9144000" cy="195132"/>
            </a:xfrm>
            <a:prstGeom prst="rect">
              <a:avLst/>
            </a:prstGeom>
            <a:solidFill>
              <a:srgbClr val="63AF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A45B7B99-DB76-C240-8D88-54FBC79B94AC}"/>
              </a:ext>
            </a:extLst>
          </p:cNvPr>
          <p:cNvSpPr txBox="1">
            <a:spLocks/>
          </p:cNvSpPr>
          <p:nvPr userDrawn="1"/>
        </p:nvSpPr>
        <p:spPr>
          <a:xfrm>
            <a:off x="8712200" y="4965700"/>
            <a:ext cx="438150" cy="177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5A92CE-986F-7D4E-8205-EC373F8C63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477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ck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733FFF3-6939-A14A-853E-F698D615EA06}"/>
              </a:ext>
            </a:extLst>
          </p:cNvPr>
          <p:cNvSpPr/>
          <p:nvPr userDrawn="1"/>
        </p:nvSpPr>
        <p:spPr>
          <a:xfrm>
            <a:off x="0" y="3391201"/>
            <a:ext cx="9144000" cy="1162150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12" name="Chart Placeholder 13"/>
          <p:cNvSpPr>
            <a:spLocks noGrp="1"/>
          </p:cNvSpPr>
          <p:nvPr>
            <p:ph type="chart" sz="quarter" idx="15"/>
          </p:nvPr>
        </p:nvSpPr>
        <p:spPr>
          <a:xfrm>
            <a:off x="304800" y="1033272"/>
            <a:ext cx="2438400" cy="1826886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7"/>
          </p:nvPr>
        </p:nvSpPr>
        <p:spPr>
          <a:xfrm>
            <a:off x="3359150" y="1033272"/>
            <a:ext cx="2438400" cy="1826886"/>
          </a:xfrm>
          <a:prstGeom prst="rect">
            <a:avLst/>
          </a:prstGeom>
        </p:spPr>
        <p:txBody>
          <a:bodyPr vert="horz"/>
          <a:lstStyle>
            <a:lvl1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rgbClr val="555555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14" name="Chart Placeholder 13"/>
          <p:cNvSpPr>
            <a:spLocks noGrp="1"/>
          </p:cNvSpPr>
          <p:nvPr>
            <p:ph type="chart" sz="quarter" idx="18"/>
          </p:nvPr>
        </p:nvSpPr>
        <p:spPr>
          <a:xfrm>
            <a:off x="6400800" y="1033272"/>
            <a:ext cx="2438400" cy="1826886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  <p:sp>
        <p:nvSpPr>
          <p:cNvPr id="16" name="Content Placeholder 7"/>
          <p:cNvSpPr>
            <a:spLocks noGrp="1"/>
          </p:cNvSpPr>
          <p:nvPr>
            <p:ph sz="quarter" idx="19"/>
          </p:nvPr>
        </p:nvSpPr>
        <p:spPr>
          <a:xfrm>
            <a:off x="304800" y="3352800"/>
            <a:ext cx="2438400" cy="1377950"/>
          </a:xfrm>
          <a:prstGeom prst="rect">
            <a:avLst/>
          </a:prstGeom>
        </p:spPr>
        <p:txBody>
          <a:bodyPr vert="horz"/>
          <a:lstStyle>
            <a:lvl1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rgbClr val="555555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17" name="Content Placeholder 7"/>
          <p:cNvSpPr>
            <a:spLocks noGrp="1"/>
          </p:cNvSpPr>
          <p:nvPr>
            <p:ph sz="quarter" idx="20"/>
          </p:nvPr>
        </p:nvSpPr>
        <p:spPr>
          <a:xfrm>
            <a:off x="3359150" y="3352800"/>
            <a:ext cx="2438400" cy="1377950"/>
          </a:xfrm>
          <a:prstGeom prst="rect">
            <a:avLst/>
          </a:prstGeom>
        </p:spPr>
        <p:txBody>
          <a:bodyPr vert="horz"/>
          <a:lstStyle>
            <a:lvl1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rgbClr val="555555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18" name="Content Placeholder 7"/>
          <p:cNvSpPr>
            <a:spLocks noGrp="1"/>
          </p:cNvSpPr>
          <p:nvPr>
            <p:ph sz="quarter" idx="21"/>
          </p:nvPr>
        </p:nvSpPr>
        <p:spPr>
          <a:xfrm>
            <a:off x="6400800" y="3352800"/>
            <a:ext cx="2438400" cy="1377950"/>
          </a:xfrm>
          <a:prstGeom prst="rect">
            <a:avLst/>
          </a:prstGeom>
        </p:spPr>
        <p:txBody>
          <a:bodyPr vert="horz"/>
          <a:lstStyle>
            <a:lvl1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rgbClr val="555555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/>
          </p:nvPr>
        </p:nvSpPr>
        <p:spPr>
          <a:xfrm>
            <a:off x="304800" y="192024"/>
            <a:ext cx="4267200" cy="407987"/>
          </a:xfrm>
          <a:prstGeom prst="rect">
            <a:avLst/>
          </a:prstGeom>
        </p:spPr>
        <p:txBody>
          <a:bodyPr anchor="ctr"/>
          <a:lstStyle>
            <a:lvl1pPr algn="l">
              <a:defRPr sz="2000" b="1">
                <a:solidFill>
                  <a:srgbClr val="55555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/>
          </p:nvPr>
        </p:nvSpPr>
        <p:spPr>
          <a:xfrm>
            <a:off x="304801" y="537210"/>
            <a:ext cx="4288662" cy="32385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>
                <a:solidFill>
                  <a:srgbClr val="1B6CB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47A7C75-DF33-6F4D-B91D-463563B72669}"/>
              </a:ext>
            </a:extLst>
          </p:cNvPr>
          <p:cNvGrpSpPr/>
          <p:nvPr userDrawn="1"/>
        </p:nvGrpSpPr>
        <p:grpSpPr>
          <a:xfrm>
            <a:off x="0" y="4604011"/>
            <a:ext cx="9171450" cy="558277"/>
            <a:chOff x="0" y="4417210"/>
            <a:chExt cx="9171450" cy="55827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E5CDBAC-962F-4247-B93D-19EB8120251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3910" b="6601"/>
            <a:stretch/>
          </p:blipFill>
          <p:spPr>
            <a:xfrm>
              <a:off x="4772" y="4417210"/>
              <a:ext cx="9166678" cy="558277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D93B7D8-41D9-DE47-9F28-50822352FE07}"/>
                </a:ext>
              </a:extLst>
            </p:cNvPr>
            <p:cNvSpPr/>
            <p:nvPr userDrawn="1"/>
          </p:nvSpPr>
          <p:spPr>
            <a:xfrm>
              <a:off x="0" y="4780355"/>
              <a:ext cx="9144000" cy="195132"/>
            </a:xfrm>
            <a:prstGeom prst="rect">
              <a:avLst/>
            </a:prstGeom>
            <a:solidFill>
              <a:srgbClr val="63AF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AB10DE2C-D773-1044-8866-1A5F07CDA6FC}"/>
              </a:ext>
            </a:extLst>
          </p:cNvPr>
          <p:cNvSpPr txBox="1">
            <a:spLocks/>
          </p:cNvSpPr>
          <p:nvPr userDrawn="1"/>
        </p:nvSpPr>
        <p:spPr>
          <a:xfrm>
            <a:off x="8712200" y="4965700"/>
            <a:ext cx="438150" cy="177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5A92CE-986F-7D4E-8205-EC373F8C63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468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1B3A9AD-6EAD-7A4E-8380-FA37B807ED78}"/>
              </a:ext>
            </a:extLst>
          </p:cNvPr>
          <p:cNvSpPr/>
          <p:nvPr userDrawn="1"/>
        </p:nvSpPr>
        <p:spPr>
          <a:xfrm>
            <a:off x="4572000" y="926409"/>
            <a:ext cx="4572000" cy="3626941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04800" y="1033272"/>
            <a:ext cx="3873500" cy="1321088"/>
          </a:xfrm>
          <a:prstGeom prst="rect">
            <a:avLst/>
          </a:prstGeom>
        </p:spPr>
        <p:txBody>
          <a:bodyPr vert="horz"/>
          <a:lstStyle>
            <a:lvl1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555555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</p:txBody>
      </p:sp>
      <p:pic>
        <p:nvPicPr>
          <p:cNvPr id="13" name="Picture 12" descr="Ameren_4c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310" y="178888"/>
            <a:ext cx="836790" cy="322761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5264150" y="1033271"/>
            <a:ext cx="3219450" cy="3294179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304800" y="192024"/>
            <a:ext cx="4267200" cy="407987"/>
          </a:xfrm>
          <a:prstGeom prst="rect">
            <a:avLst/>
          </a:prstGeom>
        </p:spPr>
        <p:txBody>
          <a:bodyPr anchor="ctr"/>
          <a:lstStyle>
            <a:lvl1pPr algn="l">
              <a:defRPr sz="2000" b="1">
                <a:solidFill>
                  <a:srgbClr val="55555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304801" y="537210"/>
            <a:ext cx="4288662" cy="32385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>
                <a:solidFill>
                  <a:srgbClr val="1B6CB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4358381-32A3-8C47-800F-2BFF89C0C2C1}"/>
              </a:ext>
            </a:extLst>
          </p:cNvPr>
          <p:cNvGrpSpPr/>
          <p:nvPr userDrawn="1"/>
        </p:nvGrpSpPr>
        <p:grpSpPr>
          <a:xfrm>
            <a:off x="0" y="4604011"/>
            <a:ext cx="9171450" cy="558277"/>
            <a:chOff x="0" y="4417210"/>
            <a:chExt cx="9171450" cy="55827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E91FCB8-1DD1-394A-9B82-1EA178F5AC6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3910" b="6601"/>
            <a:stretch/>
          </p:blipFill>
          <p:spPr>
            <a:xfrm>
              <a:off x="4772" y="4417210"/>
              <a:ext cx="9166678" cy="558277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08BDF7E-80D3-7C4D-ACC3-BD32518D0B46}"/>
                </a:ext>
              </a:extLst>
            </p:cNvPr>
            <p:cNvSpPr/>
            <p:nvPr userDrawn="1"/>
          </p:nvSpPr>
          <p:spPr>
            <a:xfrm>
              <a:off x="0" y="4780355"/>
              <a:ext cx="9144000" cy="195132"/>
            </a:xfrm>
            <a:prstGeom prst="rect">
              <a:avLst/>
            </a:prstGeom>
            <a:solidFill>
              <a:srgbClr val="63AF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03860159-CED9-5240-8477-88E41D92411A}"/>
              </a:ext>
            </a:extLst>
          </p:cNvPr>
          <p:cNvSpPr txBox="1">
            <a:spLocks/>
          </p:cNvSpPr>
          <p:nvPr userDrawn="1"/>
        </p:nvSpPr>
        <p:spPr>
          <a:xfrm>
            <a:off x="8712200" y="4965700"/>
            <a:ext cx="438150" cy="177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5A92CE-986F-7D4E-8205-EC373F8C63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924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1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AB0E5DB-3DEA-9446-8AE2-0F74F136BA67}"/>
              </a:ext>
            </a:extLst>
          </p:cNvPr>
          <p:cNvSpPr/>
          <p:nvPr userDrawn="1"/>
        </p:nvSpPr>
        <p:spPr>
          <a:xfrm>
            <a:off x="4572000" y="926409"/>
            <a:ext cx="4572000" cy="3626941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04799" y="1033272"/>
            <a:ext cx="5383619" cy="1321088"/>
          </a:xfrm>
          <a:prstGeom prst="rect">
            <a:avLst/>
          </a:prstGeom>
        </p:spPr>
        <p:txBody>
          <a:bodyPr vert="horz"/>
          <a:lstStyle>
            <a:lvl1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555555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</p:txBody>
      </p:sp>
      <p:pic>
        <p:nvPicPr>
          <p:cNvPr id="13" name="Picture 12" descr="Ameren_4c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310" y="178888"/>
            <a:ext cx="836790" cy="322761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134986" y="1033271"/>
            <a:ext cx="2803747" cy="3294179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304800" y="192024"/>
            <a:ext cx="4267200" cy="407987"/>
          </a:xfrm>
          <a:prstGeom prst="rect">
            <a:avLst/>
          </a:prstGeom>
        </p:spPr>
        <p:txBody>
          <a:bodyPr anchor="ctr"/>
          <a:lstStyle>
            <a:lvl1pPr algn="l">
              <a:defRPr sz="2000" b="1">
                <a:solidFill>
                  <a:srgbClr val="55555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304801" y="537210"/>
            <a:ext cx="4288662" cy="32385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>
                <a:solidFill>
                  <a:srgbClr val="1B6CB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52DC1E5-6877-BA44-9BD1-35FE80845752}"/>
              </a:ext>
            </a:extLst>
          </p:cNvPr>
          <p:cNvGrpSpPr/>
          <p:nvPr userDrawn="1"/>
        </p:nvGrpSpPr>
        <p:grpSpPr>
          <a:xfrm>
            <a:off x="0" y="4604011"/>
            <a:ext cx="9171450" cy="558277"/>
            <a:chOff x="0" y="4417210"/>
            <a:chExt cx="9171450" cy="55827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11BF990-66D3-C44F-BFB4-3C7C0E2AEA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3910" b="6601"/>
            <a:stretch/>
          </p:blipFill>
          <p:spPr>
            <a:xfrm>
              <a:off x="4772" y="4417210"/>
              <a:ext cx="9166678" cy="558277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7295C83-B2CB-9843-9065-B38FFBCFD6FB}"/>
                </a:ext>
              </a:extLst>
            </p:cNvPr>
            <p:cNvSpPr/>
            <p:nvPr userDrawn="1"/>
          </p:nvSpPr>
          <p:spPr>
            <a:xfrm>
              <a:off x="0" y="4780355"/>
              <a:ext cx="9144000" cy="195132"/>
            </a:xfrm>
            <a:prstGeom prst="rect">
              <a:avLst/>
            </a:prstGeom>
            <a:solidFill>
              <a:srgbClr val="63AF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907285B5-B70B-664F-B493-7AADED204A0B}"/>
              </a:ext>
            </a:extLst>
          </p:cNvPr>
          <p:cNvSpPr txBox="1">
            <a:spLocks/>
          </p:cNvSpPr>
          <p:nvPr userDrawn="1"/>
        </p:nvSpPr>
        <p:spPr>
          <a:xfrm>
            <a:off x="8712200" y="4965700"/>
            <a:ext cx="438150" cy="177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5A92CE-986F-7D4E-8205-EC373F8C63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218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F267ED5-B92D-CB4A-8548-58FF3C8A9E57}"/>
              </a:ext>
            </a:extLst>
          </p:cNvPr>
          <p:cNvSpPr/>
          <p:nvPr userDrawn="1"/>
        </p:nvSpPr>
        <p:spPr>
          <a:xfrm>
            <a:off x="-285750" y="926409"/>
            <a:ext cx="4572000" cy="3626941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08550" y="1024599"/>
            <a:ext cx="3873500" cy="407987"/>
          </a:xfrm>
          <a:prstGeom prst="rect">
            <a:avLst/>
          </a:prstGeom>
        </p:spPr>
        <p:txBody>
          <a:bodyPr anchor="ctr"/>
          <a:lstStyle>
            <a:lvl1pPr algn="l">
              <a:defRPr sz="2000" b="1">
                <a:solidFill>
                  <a:srgbClr val="55555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08550" y="1375436"/>
            <a:ext cx="3873500" cy="32385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>
                <a:solidFill>
                  <a:srgbClr val="0064A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908550" y="1966712"/>
            <a:ext cx="3873500" cy="952500"/>
          </a:xfrm>
          <a:prstGeom prst="rect">
            <a:avLst/>
          </a:prstGeom>
        </p:spPr>
        <p:txBody>
          <a:bodyPr vert="horz"/>
          <a:lstStyle>
            <a:lvl1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rgbClr val="555555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12" name="Content Placeholder 7"/>
          <p:cNvSpPr>
            <a:spLocks noGrp="1"/>
          </p:cNvSpPr>
          <p:nvPr>
            <p:ph sz="quarter" idx="14"/>
          </p:nvPr>
        </p:nvSpPr>
        <p:spPr>
          <a:xfrm>
            <a:off x="4908550" y="3122412"/>
            <a:ext cx="3873500" cy="952500"/>
          </a:xfrm>
          <a:prstGeom prst="rect">
            <a:avLst/>
          </a:prstGeom>
        </p:spPr>
        <p:txBody>
          <a:bodyPr vert="horz"/>
          <a:lstStyle>
            <a:lvl1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rgbClr val="555555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-69850" y="0"/>
            <a:ext cx="4356100" cy="5143500"/>
          </a:xfrm>
          <a:prstGeom prst="rect">
            <a:avLst/>
          </a:prstGeom>
        </p:spPr>
        <p:txBody>
          <a:bodyPr vert="horz" anchor="ctr"/>
          <a:lstStyle>
            <a:lvl1pPr algn="ctr">
              <a:defRPr/>
            </a:lvl1pPr>
          </a:lstStyle>
          <a:p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2D880AE-A30B-4346-9A6E-855210E4424C}"/>
              </a:ext>
            </a:extLst>
          </p:cNvPr>
          <p:cNvGrpSpPr/>
          <p:nvPr userDrawn="1"/>
        </p:nvGrpSpPr>
        <p:grpSpPr>
          <a:xfrm>
            <a:off x="0" y="4604011"/>
            <a:ext cx="9171450" cy="558277"/>
            <a:chOff x="0" y="4417210"/>
            <a:chExt cx="9171450" cy="55827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3E6FC34-D970-2E4D-8E46-A275F7E9ECB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3910" b="6601"/>
            <a:stretch/>
          </p:blipFill>
          <p:spPr>
            <a:xfrm>
              <a:off x="4772" y="4417210"/>
              <a:ext cx="9166678" cy="5582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FF854A6-F075-DE4C-A7CA-2CFD30D43EC3}"/>
                </a:ext>
              </a:extLst>
            </p:cNvPr>
            <p:cNvSpPr/>
            <p:nvPr userDrawn="1"/>
          </p:nvSpPr>
          <p:spPr>
            <a:xfrm>
              <a:off x="0" y="4780355"/>
              <a:ext cx="9144000" cy="195132"/>
            </a:xfrm>
            <a:prstGeom prst="rect">
              <a:avLst/>
            </a:prstGeom>
            <a:solidFill>
              <a:srgbClr val="63AF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D604AD8-ED36-6C4E-8D44-0CC233C985D3}"/>
              </a:ext>
            </a:extLst>
          </p:cNvPr>
          <p:cNvSpPr txBox="1">
            <a:spLocks/>
          </p:cNvSpPr>
          <p:nvPr userDrawn="1"/>
        </p:nvSpPr>
        <p:spPr>
          <a:xfrm>
            <a:off x="8712200" y="4965700"/>
            <a:ext cx="438150" cy="177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5A92CE-986F-7D4E-8205-EC373F8C63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942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A28B0E2-F9AE-4146-BB35-112E1B3EEFF6}"/>
              </a:ext>
            </a:extLst>
          </p:cNvPr>
          <p:cNvSpPr/>
          <p:nvPr userDrawn="1"/>
        </p:nvSpPr>
        <p:spPr>
          <a:xfrm>
            <a:off x="4572000" y="926409"/>
            <a:ext cx="4572000" cy="3626941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528391" y="0"/>
            <a:ext cx="2644553" cy="514350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>
                <a:solidFill>
                  <a:srgbClr val="555555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pic>
        <p:nvPicPr>
          <p:cNvPr id="11" name="Picture 10" descr="Ameren_4c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310" y="178888"/>
            <a:ext cx="836790" cy="322761"/>
          </a:xfrm>
          <a:prstGeom prst="rect">
            <a:avLst/>
          </a:prstGeom>
        </p:spPr>
      </p:pic>
      <p:sp>
        <p:nvSpPr>
          <p:cNvPr id="13" name="Content Placeholder 7"/>
          <p:cNvSpPr>
            <a:spLocks noGrp="1"/>
          </p:cNvSpPr>
          <p:nvPr>
            <p:ph sz="quarter" idx="13"/>
          </p:nvPr>
        </p:nvSpPr>
        <p:spPr>
          <a:xfrm>
            <a:off x="304800" y="1033272"/>
            <a:ext cx="3873500" cy="1321088"/>
          </a:xfrm>
          <a:prstGeom prst="rect">
            <a:avLst/>
          </a:prstGeom>
        </p:spPr>
        <p:txBody>
          <a:bodyPr vert="horz"/>
          <a:lstStyle>
            <a:lvl1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555555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304800" y="192024"/>
            <a:ext cx="4267200" cy="407987"/>
          </a:xfrm>
          <a:prstGeom prst="rect">
            <a:avLst/>
          </a:prstGeom>
        </p:spPr>
        <p:txBody>
          <a:bodyPr anchor="ctr"/>
          <a:lstStyle>
            <a:lvl1pPr algn="l">
              <a:defRPr sz="2000" b="1">
                <a:solidFill>
                  <a:srgbClr val="55555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304801" y="537210"/>
            <a:ext cx="4288662" cy="32385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>
                <a:solidFill>
                  <a:srgbClr val="1B6CB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7795456-6652-F046-82C7-9DDD5BAF01E3}"/>
              </a:ext>
            </a:extLst>
          </p:cNvPr>
          <p:cNvGrpSpPr/>
          <p:nvPr userDrawn="1"/>
        </p:nvGrpSpPr>
        <p:grpSpPr>
          <a:xfrm>
            <a:off x="0" y="4604011"/>
            <a:ext cx="9171450" cy="558277"/>
            <a:chOff x="0" y="4417210"/>
            <a:chExt cx="9171450" cy="55827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BD59702-4CB5-314D-9BEC-159F5A3161C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3910" b="6601"/>
            <a:stretch/>
          </p:blipFill>
          <p:spPr>
            <a:xfrm>
              <a:off x="4772" y="4417210"/>
              <a:ext cx="9166678" cy="558277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41A209D-51EB-F648-B51C-3909EDD48CF3}"/>
                </a:ext>
              </a:extLst>
            </p:cNvPr>
            <p:cNvSpPr/>
            <p:nvPr userDrawn="1"/>
          </p:nvSpPr>
          <p:spPr>
            <a:xfrm>
              <a:off x="0" y="4780355"/>
              <a:ext cx="9144000" cy="195132"/>
            </a:xfrm>
            <a:prstGeom prst="rect">
              <a:avLst/>
            </a:prstGeom>
            <a:solidFill>
              <a:srgbClr val="63AF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6A564D49-6E98-AA40-8F6F-D405D5F12911}"/>
              </a:ext>
            </a:extLst>
          </p:cNvPr>
          <p:cNvSpPr txBox="1">
            <a:spLocks/>
          </p:cNvSpPr>
          <p:nvPr userDrawn="1"/>
        </p:nvSpPr>
        <p:spPr>
          <a:xfrm>
            <a:off x="8712200" y="4965700"/>
            <a:ext cx="438150" cy="177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5A92CE-986F-7D4E-8205-EC373F8C63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9125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3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27C782D-76C9-E84B-AFDC-06BC87906866}"/>
              </a:ext>
            </a:extLst>
          </p:cNvPr>
          <p:cNvSpPr/>
          <p:nvPr userDrawn="1"/>
        </p:nvSpPr>
        <p:spPr>
          <a:xfrm>
            <a:off x="4572000" y="926409"/>
            <a:ext cx="4572000" cy="3626941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847849" y="850427"/>
            <a:ext cx="1767468" cy="1081155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2400">
                <a:solidFill>
                  <a:srgbClr val="555555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pic>
        <p:nvPicPr>
          <p:cNvPr id="11" name="Picture 10" descr="Ameren_4c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310" y="178888"/>
            <a:ext cx="836790" cy="322761"/>
          </a:xfrm>
          <a:prstGeom prst="rect">
            <a:avLst/>
          </a:prstGeom>
        </p:spPr>
      </p:pic>
      <p:sp>
        <p:nvSpPr>
          <p:cNvPr id="13" name="Content Placeholder 7"/>
          <p:cNvSpPr>
            <a:spLocks noGrp="1"/>
          </p:cNvSpPr>
          <p:nvPr>
            <p:ph sz="quarter" idx="13"/>
          </p:nvPr>
        </p:nvSpPr>
        <p:spPr>
          <a:xfrm>
            <a:off x="304800" y="1033272"/>
            <a:ext cx="3873500" cy="1321088"/>
          </a:xfrm>
          <a:prstGeom prst="rect">
            <a:avLst/>
          </a:prstGeom>
        </p:spPr>
        <p:txBody>
          <a:bodyPr vert="horz"/>
          <a:lstStyle>
            <a:lvl1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555555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304800" y="192024"/>
            <a:ext cx="4267200" cy="407987"/>
          </a:xfrm>
          <a:prstGeom prst="rect">
            <a:avLst/>
          </a:prstGeom>
        </p:spPr>
        <p:txBody>
          <a:bodyPr anchor="ctr"/>
          <a:lstStyle>
            <a:lvl1pPr algn="l">
              <a:defRPr sz="2000" b="1">
                <a:solidFill>
                  <a:srgbClr val="55555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304801" y="537210"/>
            <a:ext cx="4288662" cy="32385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>
                <a:solidFill>
                  <a:srgbClr val="1B6CB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847849" y="2144052"/>
            <a:ext cx="1767468" cy="1081155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2400">
                <a:solidFill>
                  <a:srgbClr val="555555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6832770" y="3437677"/>
            <a:ext cx="1767468" cy="1081155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2400">
                <a:solidFill>
                  <a:srgbClr val="555555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527B6C0-73C7-5547-9EB2-76504265B1BC}"/>
              </a:ext>
            </a:extLst>
          </p:cNvPr>
          <p:cNvGrpSpPr/>
          <p:nvPr userDrawn="1"/>
        </p:nvGrpSpPr>
        <p:grpSpPr>
          <a:xfrm>
            <a:off x="0" y="4604011"/>
            <a:ext cx="9171450" cy="558277"/>
            <a:chOff x="0" y="4417210"/>
            <a:chExt cx="9171450" cy="55827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49888F6-E805-B64A-8210-6540E85CCF3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3910" b="6601"/>
            <a:stretch/>
          </p:blipFill>
          <p:spPr>
            <a:xfrm>
              <a:off x="4772" y="4417210"/>
              <a:ext cx="9166678" cy="558277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6C98D77-077F-BB4B-B738-695DB97C7C82}"/>
                </a:ext>
              </a:extLst>
            </p:cNvPr>
            <p:cNvSpPr/>
            <p:nvPr userDrawn="1"/>
          </p:nvSpPr>
          <p:spPr>
            <a:xfrm>
              <a:off x="0" y="4780355"/>
              <a:ext cx="9144000" cy="195132"/>
            </a:xfrm>
            <a:prstGeom prst="rect">
              <a:avLst/>
            </a:prstGeom>
            <a:solidFill>
              <a:srgbClr val="63AF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706D958A-9C0E-E744-A986-5C1A27AD7146}"/>
              </a:ext>
            </a:extLst>
          </p:cNvPr>
          <p:cNvSpPr txBox="1">
            <a:spLocks/>
          </p:cNvSpPr>
          <p:nvPr userDrawn="1"/>
        </p:nvSpPr>
        <p:spPr>
          <a:xfrm>
            <a:off x="8712200" y="4965700"/>
            <a:ext cx="438150" cy="177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5A92CE-986F-7D4E-8205-EC373F8C63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307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9E5324A-FD41-D149-A329-96FCF70252CA}"/>
              </a:ext>
            </a:extLst>
          </p:cNvPr>
          <p:cNvSpPr/>
          <p:nvPr userDrawn="1"/>
        </p:nvSpPr>
        <p:spPr>
          <a:xfrm>
            <a:off x="0" y="2489201"/>
            <a:ext cx="9144000" cy="2064150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0" y="2774950"/>
            <a:ext cx="9150350" cy="1642260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304800" y="192024"/>
            <a:ext cx="4267200" cy="407987"/>
          </a:xfrm>
          <a:prstGeom prst="rect">
            <a:avLst/>
          </a:prstGeom>
        </p:spPr>
        <p:txBody>
          <a:bodyPr anchor="ctr"/>
          <a:lstStyle>
            <a:lvl1pPr algn="l">
              <a:defRPr sz="2000" b="1">
                <a:solidFill>
                  <a:srgbClr val="55555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Content Placeholder 7"/>
          <p:cNvSpPr>
            <a:spLocks noGrp="1"/>
          </p:cNvSpPr>
          <p:nvPr>
            <p:ph sz="quarter" idx="17"/>
          </p:nvPr>
        </p:nvSpPr>
        <p:spPr>
          <a:xfrm>
            <a:off x="304800" y="1033272"/>
            <a:ext cx="8496300" cy="1273993"/>
          </a:xfrm>
          <a:prstGeom prst="rect">
            <a:avLst/>
          </a:prstGeom>
        </p:spPr>
        <p:txBody>
          <a:bodyPr vert="horz"/>
          <a:lstStyle>
            <a:lvl1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555555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304801" y="537210"/>
            <a:ext cx="4288662" cy="32385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>
                <a:solidFill>
                  <a:srgbClr val="1B6CB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4F1AD28-8867-304A-9DD6-E9A05543C54E}"/>
              </a:ext>
            </a:extLst>
          </p:cNvPr>
          <p:cNvGrpSpPr/>
          <p:nvPr userDrawn="1"/>
        </p:nvGrpSpPr>
        <p:grpSpPr>
          <a:xfrm>
            <a:off x="0" y="4604011"/>
            <a:ext cx="9171450" cy="558277"/>
            <a:chOff x="0" y="4417210"/>
            <a:chExt cx="9171450" cy="55827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6FD1D92-C1F6-7F49-9F3E-7F18482E1C2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3910" b="6601"/>
            <a:stretch/>
          </p:blipFill>
          <p:spPr>
            <a:xfrm>
              <a:off x="4772" y="4417210"/>
              <a:ext cx="9166678" cy="558277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B0CA699-256E-6248-B846-9FEBD08EEF01}"/>
                </a:ext>
              </a:extLst>
            </p:cNvPr>
            <p:cNvSpPr/>
            <p:nvPr userDrawn="1"/>
          </p:nvSpPr>
          <p:spPr>
            <a:xfrm>
              <a:off x="0" y="4780355"/>
              <a:ext cx="9144000" cy="195132"/>
            </a:xfrm>
            <a:prstGeom prst="rect">
              <a:avLst/>
            </a:prstGeom>
            <a:solidFill>
              <a:srgbClr val="63AF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746E516C-F605-144C-94A0-8F5B126EA6ED}"/>
              </a:ext>
            </a:extLst>
          </p:cNvPr>
          <p:cNvSpPr txBox="1">
            <a:spLocks/>
          </p:cNvSpPr>
          <p:nvPr userDrawn="1"/>
        </p:nvSpPr>
        <p:spPr>
          <a:xfrm>
            <a:off x="8712200" y="4965700"/>
            <a:ext cx="438150" cy="177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5A92CE-986F-7D4E-8205-EC373F8C63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312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432748B-33E4-814E-8268-8A85D59CA1BA}"/>
              </a:ext>
            </a:extLst>
          </p:cNvPr>
          <p:cNvSpPr/>
          <p:nvPr userDrawn="1"/>
        </p:nvSpPr>
        <p:spPr>
          <a:xfrm>
            <a:off x="0" y="2489201"/>
            <a:ext cx="9144000" cy="2064150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304800" y="2908300"/>
            <a:ext cx="3873500" cy="1765300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4927600" y="2908300"/>
            <a:ext cx="3873500" cy="1765300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304800" y="192024"/>
            <a:ext cx="4267200" cy="407987"/>
          </a:xfrm>
          <a:prstGeom prst="rect">
            <a:avLst/>
          </a:prstGeom>
        </p:spPr>
        <p:txBody>
          <a:bodyPr anchor="ctr"/>
          <a:lstStyle>
            <a:lvl1pPr algn="l">
              <a:defRPr sz="2000" b="1">
                <a:solidFill>
                  <a:srgbClr val="55555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Content Placeholder 7"/>
          <p:cNvSpPr>
            <a:spLocks noGrp="1"/>
          </p:cNvSpPr>
          <p:nvPr>
            <p:ph sz="quarter" idx="17"/>
          </p:nvPr>
        </p:nvSpPr>
        <p:spPr>
          <a:xfrm>
            <a:off x="304800" y="1033272"/>
            <a:ext cx="8496300" cy="1155109"/>
          </a:xfrm>
          <a:prstGeom prst="rect">
            <a:avLst/>
          </a:prstGeom>
        </p:spPr>
        <p:txBody>
          <a:bodyPr vert="horz"/>
          <a:lstStyle>
            <a:lvl1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555555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304801" y="537210"/>
            <a:ext cx="4288662" cy="32385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>
                <a:solidFill>
                  <a:srgbClr val="1B6CB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5EF167F-D03A-014F-B3F0-5E80394291FD}"/>
              </a:ext>
            </a:extLst>
          </p:cNvPr>
          <p:cNvGrpSpPr/>
          <p:nvPr userDrawn="1"/>
        </p:nvGrpSpPr>
        <p:grpSpPr>
          <a:xfrm>
            <a:off x="0" y="4604011"/>
            <a:ext cx="9171450" cy="558277"/>
            <a:chOff x="0" y="4417210"/>
            <a:chExt cx="9171450" cy="55827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25166E9-9002-FE46-A241-5C51AF7CE5F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3910" b="6601"/>
            <a:stretch/>
          </p:blipFill>
          <p:spPr>
            <a:xfrm>
              <a:off x="4772" y="4417210"/>
              <a:ext cx="9166678" cy="558277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1F1BE4D-C022-F14F-B222-3A7C43B387C3}"/>
                </a:ext>
              </a:extLst>
            </p:cNvPr>
            <p:cNvSpPr/>
            <p:nvPr userDrawn="1"/>
          </p:nvSpPr>
          <p:spPr>
            <a:xfrm>
              <a:off x="0" y="4780355"/>
              <a:ext cx="9144000" cy="195132"/>
            </a:xfrm>
            <a:prstGeom prst="rect">
              <a:avLst/>
            </a:prstGeom>
            <a:solidFill>
              <a:srgbClr val="63AF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1635B954-2773-F343-A84D-7DA3C7A260CD}"/>
              </a:ext>
            </a:extLst>
          </p:cNvPr>
          <p:cNvSpPr txBox="1">
            <a:spLocks/>
          </p:cNvSpPr>
          <p:nvPr userDrawn="1"/>
        </p:nvSpPr>
        <p:spPr>
          <a:xfrm>
            <a:off x="8712200" y="4965700"/>
            <a:ext cx="438150" cy="177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5A92CE-986F-7D4E-8205-EC373F8C63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113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ADEE77-97E8-D649-8540-FAC096D1EF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75621"/>
            <a:ext cx="9143998" cy="6095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7971BE-8943-BD49-AC8E-27BCC384C6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310" y="178888"/>
            <a:ext cx="846487" cy="435336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2418556" y="2105250"/>
            <a:ext cx="4306888" cy="967562"/>
          </a:xfrm>
          <a:prstGeom prst="rect">
            <a:avLst/>
          </a:prstGeom>
          <a:solidFill>
            <a:srgbClr val="7F7F7F">
              <a:alpha val="65098"/>
            </a:srgbClr>
          </a:solidFill>
          <a:ln w="5715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>
              <a:spcBef>
                <a:spcPct val="0"/>
              </a:spcBef>
            </a:pPr>
            <a:r>
              <a:rPr lang="en-US" dirty="0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2650110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4FBAC7E-46EC-784B-A683-2D05B2B056C9}"/>
              </a:ext>
            </a:extLst>
          </p:cNvPr>
          <p:cNvSpPr/>
          <p:nvPr userDrawn="1"/>
        </p:nvSpPr>
        <p:spPr>
          <a:xfrm>
            <a:off x="0" y="2489201"/>
            <a:ext cx="9144000" cy="2064150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304800" y="2908300"/>
            <a:ext cx="2641600" cy="1765300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14" name="Content Placeholder 7"/>
          <p:cNvSpPr>
            <a:spLocks noGrp="1"/>
          </p:cNvSpPr>
          <p:nvPr>
            <p:ph sz="quarter" idx="17"/>
          </p:nvPr>
        </p:nvSpPr>
        <p:spPr>
          <a:xfrm>
            <a:off x="304800" y="1031359"/>
            <a:ext cx="8496300" cy="1165742"/>
          </a:xfrm>
          <a:prstGeom prst="rect">
            <a:avLst/>
          </a:prstGeom>
        </p:spPr>
        <p:txBody>
          <a:bodyPr vert="horz"/>
          <a:lstStyle>
            <a:lvl1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555555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3232150" y="2908300"/>
            <a:ext cx="2641600" cy="1765300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6159500" y="2908300"/>
            <a:ext cx="2641600" cy="1765300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304800" y="192024"/>
            <a:ext cx="4267200" cy="407987"/>
          </a:xfrm>
          <a:prstGeom prst="rect">
            <a:avLst/>
          </a:prstGeom>
        </p:spPr>
        <p:txBody>
          <a:bodyPr anchor="ctr"/>
          <a:lstStyle>
            <a:lvl1pPr algn="l">
              <a:defRPr sz="2000" b="1">
                <a:solidFill>
                  <a:srgbClr val="55555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304801" y="537210"/>
            <a:ext cx="4288662" cy="32385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>
                <a:solidFill>
                  <a:srgbClr val="1B6CB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2870D40-C2C5-4B4F-A207-4B5F36D2DD2C}"/>
              </a:ext>
            </a:extLst>
          </p:cNvPr>
          <p:cNvGrpSpPr/>
          <p:nvPr userDrawn="1"/>
        </p:nvGrpSpPr>
        <p:grpSpPr>
          <a:xfrm>
            <a:off x="0" y="4604011"/>
            <a:ext cx="9171450" cy="558277"/>
            <a:chOff x="0" y="4417210"/>
            <a:chExt cx="9171450" cy="55827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E5CA8EC-BF5E-4348-AD7E-837840624B4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3910" b="6601"/>
            <a:stretch/>
          </p:blipFill>
          <p:spPr>
            <a:xfrm>
              <a:off x="4772" y="4417210"/>
              <a:ext cx="9166678" cy="558277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26C72C8-FDB1-0C42-9197-D32910BB7BC9}"/>
                </a:ext>
              </a:extLst>
            </p:cNvPr>
            <p:cNvSpPr/>
            <p:nvPr userDrawn="1"/>
          </p:nvSpPr>
          <p:spPr>
            <a:xfrm>
              <a:off x="0" y="4780355"/>
              <a:ext cx="9144000" cy="195132"/>
            </a:xfrm>
            <a:prstGeom prst="rect">
              <a:avLst/>
            </a:prstGeom>
            <a:solidFill>
              <a:srgbClr val="63AF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23FF44E2-282F-2042-B4CE-FBCA9628789E}"/>
              </a:ext>
            </a:extLst>
          </p:cNvPr>
          <p:cNvSpPr txBox="1">
            <a:spLocks/>
          </p:cNvSpPr>
          <p:nvPr userDrawn="1"/>
        </p:nvSpPr>
        <p:spPr>
          <a:xfrm>
            <a:off x="8712200" y="4965700"/>
            <a:ext cx="438150" cy="177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5A92CE-986F-7D4E-8205-EC373F8C63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225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&amp;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7"/>
          <p:cNvSpPr>
            <a:spLocks noGrp="1"/>
          </p:cNvSpPr>
          <p:nvPr>
            <p:ph sz="quarter" idx="17"/>
          </p:nvPr>
        </p:nvSpPr>
        <p:spPr>
          <a:xfrm>
            <a:off x="304800" y="1031359"/>
            <a:ext cx="4267200" cy="3553864"/>
          </a:xfrm>
          <a:prstGeom prst="rect">
            <a:avLst/>
          </a:prstGeom>
        </p:spPr>
        <p:txBody>
          <a:bodyPr vert="horz"/>
          <a:lstStyle>
            <a:lvl1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555555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304800" y="192024"/>
            <a:ext cx="4267200" cy="407987"/>
          </a:xfrm>
          <a:prstGeom prst="rect">
            <a:avLst/>
          </a:prstGeom>
        </p:spPr>
        <p:txBody>
          <a:bodyPr anchor="ctr"/>
          <a:lstStyle>
            <a:lvl1pPr algn="l">
              <a:defRPr sz="2000" b="1">
                <a:solidFill>
                  <a:srgbClr val="55555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304801" y="537210"/>
            <a:ext cx="4288662" cy="32385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>
                <a:solidFill>
                  <a:srgbClr val="1B6CB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2870D40-C2C5-4B4F-A207-4B5F36D2DD2C}"/>
              </a:ext>
            </a:extLst>
          </p:cNvPr>
          <p:cNvGrpSpPr/>
          <p:nvPr userDrawn="1"/>
        </p:nvGrpSpPr>
        <p:grpSpPr>
          <a:xfrm>
            <a:off x="0" y="4604011"/>
            <a:ext cx="9171450" cy="558277"/>
            <a:chOff x="0" y="4417210"/>
            <a:chExt cx="9171450" cy="55827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E5CA8EC-BF5E-4348-AD7E-837840624B4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3910" b="6601"/>
            <a:stretch/>
          </p:blipFill>
          <p:spPr>
            <a:xfrm>
              <a:off x="4772" y="4417210"/>
              <a:ext cx="9166678" cy="558277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26C72C8-FDB1-0C42-9197-D32910BB7BC9}"/>
                </a:ext>
              </a:extLst>
            </p:cNvPr>
            <p:cNvSpPr/>
            <p:nvPr userDrawn="1"/>
          </p:nvSpPr>
          <p:spPr>
            <a:xfrm>
              <a:off x="0" y="4780355"/>
              <a:ext cx="9144000" cy="195132"/>
            </a:xfrm>
            <a:prstGeom prst="rect">
              <a:avLst/>
            </a:prstGeom>
            <a:solidFill>
              <a:srgbClr val="63AF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23FF44E2-282F-2042-B4CE-FBCA9628789E}"/>
              </a:ext>
            </a:extLst>
          </p:cNvPr>
          <p:cNvSpPr txBox="1">
            <a:spLocks/>
          </p:cNvSpPr>
          <p:nvPr userDrawn="1"/>
        </p:nvSpPr>
        <p:spPr>
          <a:xfrm>
            <a:off x="8712200" y="4965700"/>
            <a:ext cx="438150" cy="177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5A92CE-986F-7D4E-8205-EC373F8C631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5486400" y="1075769"/>
            <a:ext cx="4292301" cy="3313093"/>
          </a:xfrm>
          <a:prstGeom prst="rect">
            <a:avLst/>
          </a:prstGeom>
          <a:solidFill>
            <a:srgbClr val="63AF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6159500" y="763793"/>
            <a:ext cx="2641600" cy="3909807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220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&amp;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7"/>
          <p:cNvSpPr>
            <a:spLocks noGrp="1"/>
          </p:cNvSpPr>
          <p:nvPr>
            <p:ph sz="quarter" idx="17"/>
          </p:nvPr>
        </p:nvSpPr>
        <p:spPr>
          <a:xfrm>
            <a:off x="4374822" y="1616146"/>
            <a:ext cx="4267200" cy="2970237"/>
          </a:xfrm>
          <a:prstGeom prst="rect">
            <a:avLst/>
          </a:prstGeom>
        </p:spPr>
        <p:txBody>
          <a:bodyPr vert="horz"/>
          <a:lstStyle>
            <a:lvl1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555555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4374822" y="690618"/>
            <a:ext cx="4267200" cy="407987"/>
          </a:xfrm>
          <a:prstGeom prst="rect">
            <a:avLst/>
          </a:prstGeom>
        </p:spPr>
        <p:txBody>
          <a:bodyPr anchor="ctr"/>
          <a:lstStyle>
            <a:lvl1pPr algn="l">
              <a:defRPr sz="2000" b="1">
                <a:solidFill>
                  <a:srgbClr val="55555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4374822" y="1136444"/>
            <a:ext cx="4288662" cy="32385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>
                <a:solidFill>
                  <a:srgbClr val="1B6CB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2870D40-C2C5-4B4F-A207-4B5F36D2DD2C}"/>
              </a:ext>
            </a:extLst>
          </p:cNvPr>
          <p:cNvGrpSpPr/>
          <p:nvPr userDrawn="1"/>
        </p:nvGrpSpPr>
        <p:grpSpPr>
          <a:xfrm>
            <a:off x="0" y="4604011"/>
            <a:ext cx="9171450" cy="558277"/>
            <a:chOff x="0" y="4417210"/>
            <a:chExt cx="9171450" cy="55827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E5CA8EC-BF5E-4348-AD7E-837840624B4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3910" b="6601"/>
            <a:stretch/>
          </p:blipFill>
          <p:spPr>
            <a:xfrm>
              <a:off x="4772" y="4417210"/>
              <a:ext cx="9166678" cy="558277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26C72C8-FDB1-0C42-9197-D32910BB7BC9}"/>
                </a:ext>
              </a:extLst>
            </p:cNvPr>
            <p:cNvSpPr/>
            <p:nvPr userDrawn="1"/>
          </p:nvSpPr>
          <p:spPr>
            <a:xfrm>
              <a:off x="0" y="4780355"/>
              <a:ext cx="9144000" cy="195132"/>
            </a:xfrm>
            <a:prstGeom prst="rect">
              <a:avLst/>
            </a:prstGeom>
            <a:solidFill>
              <a:srgbClr val="63AF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23FF44E2-282F-2042-B4CE-FBCA9628789E}"/>
              </a:ext>
            </a:extLst>
          </p:cNvPr>
          <p:cNvSpPr txBox="1">
            <a:spLocks/>
          </p:cNvSpPr>
          <p:nvPr userDrawn="1"/>
        </p:nvSpPr>
        <p:spPr>
          <a:xfrm>
            <a:off x="8712200" y="4965700"/>
            <a:ext cx="438150" cy="177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5A92CE-986F-7D4E-8205-EC373F8C631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1075769"/>
            <a:ext cx="1534337" cy="3313093"/>
          </a:xfrm>
          <a:prstGeom prst="rect">
            <a:avLst/>
          </a:prstGeom>
          <a:solidFill>
            <a:srgbClr val="63AF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1534337" y="676576"/>
            <a:ext cx="2641600" cy="3909807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301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 &amp;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04632" y="0"/>
            <a:ext cx="13611594" cy="5143499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3494763" y="2836810"/>
            <a:ext cx="5701430" cy="1867847"/>
          </a:xfrm>
          <a:prstGeom prst="rect">
            <a:avLst/>
          </a:prstGeom>
          <a:solidFill>
            <a:srgbClr val="55555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55555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-7445" y="1326722"/>
            <a:ext cx="4121063" cy="1322198"/>
          </a:xfrm>
          <a:prstGeom prst="rect">
            <a:avLst/>
          </a:prstGeom>
          <a:solidFill>
            <a:srgbClr val="63AF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7"/>
          <p:cNvSpPr>
            <a:spLocks noGrp="1"/>
          </p:cNvSpPr>
          <p:nvPr>
            <p:ph sz="quarter" idx="17"/>
          </p:nvPr>
        </p:nvSpPr>
        <p:spPr>
          <a:xfrm>
            <a:off x="3645073" y="3006247"/>
            <a:ext cx="5160723" cy="1580136"/>
          </a:xfrm>
          <a:prstGeom prst="rect">
            <a:avLst/>
          </a:prstGeom>
        </p:spPr>
        <p:txBody>
          <a:bodyPr vert="horz"/>
          <a:lstStyle>
            <a:lvl1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212503" y="1615116"/>
            <a:ext cx="4267200" cy="407987"/>
          </a:xfrm>
          <a:prstGeom prst="rect">
            <a:avLst/>
          </a:prstGeom>
        </p:spPr>
        <p:txBody>
          <a:bodyPr anchor="ctr"/>
          <a:lstStyle>
            <a:lvl1pPr algn="l">
              <a:defRPr sz="2000" b="1">
                <a:solidFill>
                  <a:srgbClr val="55555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212503" y="2060942"/>
            <a:ext cx="4288662" cy="32385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>
                <a:solidFill>
                  <a:srgbClr val="1B6CB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23FF44E2-282F-2042-B4CE-FBCA9628789E}"/>
              </a:ext>
            </a:extLst>
          </p:cNvPr>
          <p:cNvSpPr txBox="1">
            <a:spLocks/>
          </p:cNvSpPr>
          <p:nvPr userDrawn="1"/>
        </p:nvSpPr>
        <p:spPr>
          <a:xfrm>
            <a:off x="8712200" y="4965700"/>
            <a:ext cx="438150" cy="177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5A92CE-986F-7D4E-8205-EC373F8C631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-19971" y="2942225"/>
            <a:ext cx="1836245" cy="1644157"/>
          </a:xfrm>
          <a:prstGeom prst="rect">
            <a:avLst/>
          </a:prstGeom>
          <a:solidFill>
            <a:srgbClr val="63AF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537" y="280375"/>
            <a:ext cx="940942" cy="481889"/>
          </a:xfrm>
          <a:prstGeom prst="rect">
            <a:avLst/>
          </a:prstGeom>
        </p:spPr>
      </p:pic>
      <p:sp>
        <p:nvSpPr>
          <p:cNvPr id="16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212503" y="3106351"/>
            <a:ext cx="1337647" cy="1172393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513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 &amp;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7"/>
          <p:cNvSpPr>
            <a:spLocks noGrp="1"/>
          </p:cNvSpPr>
          <p:nvPr>
            <p:ph sz="quarter" idx="17"/>
          </p:nvPr>
        </p:nvSpPr>
        <p:spPr>
          <a:xfrm>
            <a:off x="6025020" y="1761374"/>
            <a:ext cx="2907082" cy="2970237"/>
          </a:xfrm>
          <a:prstGeom prst="rect">
            <a:avLst/>
          </a:prstGeom>
        </p:spPr>
        <p:txBody>
          <a:bodyPr vert="horz"/>
          <a:lstStyle>
            <a:lvl1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555555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6025020" y="835846"/>
            <a:ext cx="2907082" cy="407987"/>
          </a:xfrm>
          <a:prstGeom prst="rect">
            <a:avLst/>
          </a:prstGeom>
        </p:spPr>
        <p:txBody>
          <a:bodyPr anchor="ctr"/>
          <a:lstStyle>
            <a:lvl1pPr algn="l">
              <a:defRPr sz="2000" b="1">
                <a:solidFill>
                  <a:srgbClr val="55555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6025020" y="1281672"/>
            <a:ext cx="2921703" cy="32385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>
                <a:solidFill>
                  <a:srgbClr val="1B6CB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2870D40-C2C5-4B4F-A207-4B5F36D2DD2C}"/>
              </a:ext>
            </a:extLst>
          </p:cNvPr>
          <p:cNvGrpSpPr/>
          <p:nvPr userDrawn="1"/>
        </p:nvGrpSpPr>
        <p:grpSpPr>
          <a:xfrm>
            <a:off x="0" y="4604011"/>
            <a:ext cx="9171450" cy="558277"/>
            <a:chOff x="0" y="4417210"/>
            <a:chExt cx="9171450" cy="55827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E5CA8EC-BF5E-4348-AD7E-837840624B4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3910" b="6601"/>
            <a:stretch/>
          </p:blipFill>
          <p:spPr>
            <a:xfrm>
              <a:off x="4772" y="4417210"/>
              <a:ext cx="9166678" cy="558277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26C72C8-FDB1-0C42-9197-D32910BB7BC9}"/>
                </a:ext>
              </a:extLst>
            </p:cNvPr>
            <p:cNvSpPr/>
            <p:nvPr userDrawn="1"/>
          </p:nvSpPr>
          <p:spPr>
            <a:xfrm>
              <a:off x="0" y="4780355"/>
              <a:ext cx="9144000" cy="195132"/>
            </a:xfrm>
            <a:prstGeom prst="rect">
              <a:avLst/>
            </a:prstGeom>
            <a:solidFill>
              <a:srgbClr val="63AF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23FF44E2-282F-2042-B4CE-FBCA9628789E}"/>
              </a:ext>
            </a:extLst>
          </p:cNvPr>
          <p:cNvSpPr txBox="1">
            <a:spLocks/>
          </p:cNvSpPr>
          <p:nvPr userDrawn="1"/>
        </p:nvSpPr>
        <p:spPr>
          <a:xfrm>
            <a:off x="8712200" y="4965700"/>
            <a:ext cx="438150" cy="177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5A92CE-986F-7D4E-8205-EC373F8C631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2943616" cy="4489070"/>
          </a:xfrm>
          <a:prstGeom prst="rect">
            <a:avLst/>
          </a:prstGeom>
          <a:solidFill>
            <a:srgbClr val="63AF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3163518" y="-33561"/>
            <a:ext cx="2641600" cy="4489071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  <p:sp>
        <p:nvSpPr>
          <p:cNvPr id="11" name="Content Placeholder 7"/>
          <p:cNvSpPr>
            <a:spLocks noGrp="1"/>
          </p:cNvSpPr>
          <p:nvPr>
            <p:ph sz="quarter" idx="21"/>
          </p:nvPr>
        </p:nvSpPr>
        <p:spPr>
          <a:xfrm>
            <a:off x="245600" y="276255"/>
            <a:ext cx="2359813" cy="3957542"/>
          </a:xfrm>
          <a:prstGeom prst="rect">
            <a:avLst/>
          </a:prstGeom>
        </p:spPr>
        <p:txBody>
          <a:bodyPr vert="horz"/>
          <a:lstStyle>
            <a:lvl1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0631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&amp;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5749447" y="1175471"/>
            <a:ext cx="3422003" cy="3059841"/>
          </a:xfrm>
          <a:prstGeom prst="rect">
            <a:avLst/>
          </a:prstGeom>
          <a:solidFill>
            <a:srgbClr val="63AF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7"/>
          <p:cNvSpPr>
            <a:spLocks noGrp="1"/>
          </p:cNvSpPr>
          <p:nvPr>
            <p:ph sz="quarter" idx="17"/>
          </p:nvPr>
        </p:nvSpPr>
        <p:spPr>
          <a:xfrm>
            <a:off x="5887232" y="1328048"/>
            <a:ext cx="3005310" cy="2592599"/>
          </a:xfrm>
          <a:prstGeom prst="rect">
            <a:avLst/>
          </a:prstGeom>
        </p:spPr>
        <p:txBody>
          <a:bodyPr vert="horz"/>
          <a:lstStyle>
            <a:lvl1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242468" y="339914"/>
            <a:ext cx="4267200" cy="407987"/>
          </a:xfrm>
          <a:prstGeom prst="rect">
            <a:avLst/>
          </a:prstGeom>
        </p:spPr>
        <p:txBody>
          <a:bodyPr anchor="ctr"/>
          <a:lstStyle>
            <a:lvl1pPr algn="l">
              <a:defRPr sz="2000" b="1">
                <a:solidFill>
                  <a:srgbClr val="55555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242468" y="801518"/>
            <a:ext cx="4288662" cy="32385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>
                <a:solidFill>
                  <a:srgbClr val="1B6CB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2870D40-C2C5-4B4F-A207-4B5F36D2DD2C}"/>
              </a:ext>
            </a:extLst>
          </p:cNvPr>
          <p:cNvGrpSpPr/>
          <p:nvPr userDrawn="1"/>
        </p:nvGrpSpPr>
        <p:grpSpPr>
          <a:xfrm>
            <a:off x="0" y="4604011"/>
            <a:ext cx="9171450" cy="558277"/>
            <a:chOff x="0" y="4417210"/>
            <a:chExt cx="9171450" cy="55827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E5CA8EC-BF5E-4348-AD7E-837840624B4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3910" b="6601"/>
            <a:stretch/>
          </p:blipFill>
          <p:spPr>
            <a:xfrm>
              <a:off x="4772" y="4417210"/>
              <a:ext cx="9166678" cy="558277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26C72C8-FDB1-0C42-9197-D32910BB7BC9}"/>
                </a:ext>
              </a:extLst>
            </p:cNvPr>
            <p:cNvSpPr/>
            <p:nvPr userDrawn="1"/>
          </p:nvSpPr>
          <p:spPr>
            <a:xfrm>
              <a:off x="0" y="4780355"/>
              <a:ext cx="9144000" cy="195132"/>
            </a:xfrm>
            <a:prstGeom prst="rect">
              <a:avLst/>
            </a:prstGeom>
            <a:solidFill>
              <a:srgbClr val="63AF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23FF44E2-282F-2042-B4CE-FBCA9628789E}"/>
              </a:ext>
            </a:extLst>
          </p:cNvPr>
          <p:cNvSpPr txBox="1">
            <a:spLocks/>
          </p:cNvSpPr>
          <p:nvPr userDrawn="1"/>
        </p:nvSpPr>
        <p:spPr>
          <a:xfrm>
            <a:off x="8712200" y="4965700"/>
            <a:ext cx="438150" cy="177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5A92CE-986F-7D4E-8205-EC373F8C631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4772" y="1175472"/>
            <a:ext cx="5744676" cy="3051072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533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&amp;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7"/>
          <p:cNvSpPr>
            <a:spLocks noGrp="1"/>
          </p:cNvSpPr>
          <p:nvPr>
            <p:ph sz="quarter" idx="17"/>
          </p:nvPr>
        </p:nvSpPr>
        <p:spPr>
          <a:xfrm>
            <a:off x="4374822" y="876822"/>
            <a:ext cx="4267200" cy="3718376"/>
          </a:xfrm>
          <a:prstGeom prst="rect">
            <a:avLst/>
          </a:prstGeom>
        </p:spPr>
        <p:txBody>
          <a:bodyPr vert="horz"/>
          <a:lstStyle>
            <a:lvl1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555555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2870D40-C2C5-4B4F-A207-4B5F36D2DD2C}"/>
              </a:ext>
            </a:extLst>
          </p:cNvPr>
          <p:cNvGrpSpPr/>
          <p:nvPr userDrawn="1"/>
        </p:nvGrpSpPr>
        <p:grpSpPr>
          <a:xfrm>
            <a:off x="0" y="4604011"/>
            <a:ext cx="9171450" cy="558277"/>
            <a:chOff x="0" y="4417210"/>
            <a:chExt cx="9171450" cy="55827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E5CA8EC-BF5E-4348-AD7E-837840624B4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3910" b="6601"/>
            <a:stretch/>
          </p:blipFill>
          <p:spPr>
            <a:xfrm>
              <a:off x="4772" y="4417210"/>
              <a:ext cx="9166678" cy="558277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26C72C8-FDB1-0C42-9197-D32910BB7BC9}"/>
                </a:ext>
              </a:extLst>
            </p:cNvPr>
            <p:cNvSpPr/>
            <p:nvPr userDrawn="1"/>
          </p:nvSpPr>
          <p:spPr>
            <a:xfrm>
              <a:off x="0" y="4780355"/>
              <a:ext cx="9144000" cy="195132"/>
            </a:xfrm>
            <a:prstGeom prst="rect">
              <a:avLst/>
            </a:prstGeom>
            <a:solidFill>
              <a:srgbClr val="63AF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23FF44E2-282F-2042-B4CE-FBCA9628789E}"/>
              </a:ext>
            </a:extLst>
          </p:cNvPr>
          <p:cNvSpPr txBox="1">
            <a:spLocks/>
          </p:cNvSpPr>
          <p:nvPr userDrawn="1"/>
        </p:nvSpPr>
        <p:spPr>
          <a:xfrm>
            <a:off x="8712200" y="4965700"/>
            <a:ext cx="438150" cy="177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5A92CE-986F-7D4E-8205-EC373F8C631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-1"/>
            <a:ext cx="2968668" cy="4586383"/>
          </a:xfrm>
          <a:prstGeom prst="rect">
            <a:avLst/>
          </a:prstGeom>
          <a:solidFill>
            <a:srgbClr val="55555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2148111" y="2567834"/>
            <a:ext cx="1659800" cy="1661841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2148111" y="575267"/>
            <a:ext cx="1659800" cy="1717924"/>
          </a:xfrm>
          <a:prstGeom prst="rect">
            <a:avLst/>
          </a:prstGeom>
          <a:solidFill>
            <a:srgbClr val="63AF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230637" y="358813"/>
            <a:ext cx="1686838" cy="1137607"/>
          </a:xfrm>
          <a:prstGeom prst="rect">
            <a:avLst/>
          </a:prstGeom>
        </p:spPr>
        <p:txBody>
          <a:bodyPr anchor="t"/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rgbClr val="63AF3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230638" y="1514050"/>
            <a:ext cx="1686838" cy="236946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2632686" y="661791"/>
            <a:ext cx="679352" cy="680188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  <p:sp>
        <p:nvSpPr>
          <p:cNvPr id="23" name="Content Placeholder 7"/>
          <p:cNvSpPr>
            <a:spLocks noGrp="1"/>
          </p:cNvSpPr>
          <p:nvPr>
            <p:ph sz="quarter" idx="22" hasCustomPrompt="1"/>
          </p:nvPr>
        </p:nvSpPr>
        <p:spPr>
          <a:xfrm>
            <a:off x="2394118" y="1323647"/>
            <a:ext cx="1184646" cy="863414"/>
          </a:xfrm>
          <a:prstGeom prst="rect">
            <a:avLst/>
          </a:prstGeom>
        </p:spPr>
        <p:txBody>
          <a:bodyPr vert="horz"/>
          <a:lstStyle>
            <a:lvl1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Click </a:t>
            </a:r>
            <a:r>
              <a:rPr lang="en-US" dirty="0"/>
              <a:t>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5410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 &amp;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7"/>
          <p:cNvSpPr>
            <a:spLocks noGrp="1"/>
          </p:cNvSpPr>
          <p:nvPr>
            <p:ph sz="quarter" idx="17"/>
          </p:nvPr>
        </p:nvSpPr>
        <p:spPr>
          <a:xfrm>
            <a:off x="499086" y="2935441"/>
            <a:ext cx="4267200" cy="1562440"/>
          </a:xfrm>
          <a:prstGeom prst="rect">
            <a:avLst/>
          </a:prstGeom>
        </p:spPr>
        <p:txBody>
          <a:bodyPr vert="horz"/>
          <a:lstStyle>
            <a:lvl1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555555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2870D40-C2C5-4B4F-A207-4B5F36D2DD2C}"/>
              </a:ext>
            </a:extLst>
          </p:cNvPr>
          <p:cNvGrpSpPr/>
          <p:nvPr userDrawn="1"/>
        </p:nvGrpSpPr>
        <p:grpSpPr>
          <a:xfrm>
            <a:off x="0" y="4604011"/>
            <a:ext cx="9171450" cy="558277"/>
            <a:chOff x="0" y="4417210"/>
            <a:chExt cx="9171450" cy="55827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E5CA8EC-BF5E-4348-AD7E-837840624B4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3910" b="6601"/>
            <a:stretch/>
          </p:blipFill>
          <p:spPr>
            <a:xfrm>
              <a:off x="4772" y="4417210"/>
              <a:ext cx="9166678" cy="558277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26C72C8-FDB1-0C42-9197-D32910BB7BC9}"/>
                </a:ext>
              </a:extLst>
            </p:cNvPr>
            <p:cNvSpPr/>
            <p:nvPr userDrawn="1"/>
          </p:nvSpPr>
          <p:spPr>
            <a:xfrm>
              <a:off x="0" y="4780355"/>
              <a:ext cx="9144000" cy="195132"/>
            </a:xfrm>
            <a:prstGeom prst="rect">
              <a:avLst/>
            </a:prstGeom>
            <a:solidFill>
              <a:srgbClr val="63AF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23FF44E2-282F-2042-B4CE-FBCA9628789E}"/>
              </a:ext>
            </a:extLst>
          </p:cNvPr>
          <p:cNvSpPr txBox="1">
            <a:spLocks/>
          </p:cNvSpPr>
          <p:nvPr userDrawn="1"/>
        </p:nvSpPr>
        <p:spPr>
          <a:xfrm>
            <a:off x="8712200" y="4965700"/>
            <a:ext cx="438150" cy="177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5A92CE-986F-7D4E-8205-EC373F8C631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5012293" y="751562"/>
            <a:ext cx="4131707" cy="3746319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862340" y="544787"/>
            <a:ext cx="1659800" cy="1717924"/>
          </a:xfrm>
          <a:prstGeom prst="rect">
            <a:avLst/>
          </a:prstGeom>
          <a:solidFill>
            <a:srgbClr val="63AF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480179" y="2550206"/>
            <a:ext cx="4305013" cy="419635"/>
          </a:xfrm>
          <a:prstGeom prst="rect">
            <a:avLst/>
          </a:prstGeom>
        </p:spPr>
        <p:txBody>
          <a:bodyPr anchor="t"/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rgbClr val="63AF3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1346915" y="631311"/>
            <a:ext cx="679352" cy="680188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  <p:sp>
        <p:nvSpPr>
          <p:cNvPr id="23" name="Content Placeholder 7"/>
          <p:cNvSpPr>
            <a:spLocks noGrp="1"/>
          </p:cNvSpPr>
          <p:nvPr>
            <p:ph sz="quarter" idx="22" hasCustomPrompt="1"/>
          </p:nvPr>
        </p:nvSpPr>
        <p:spPr>
          <a:xfrm>
            <a:off x="1108347" y="1293167"/>
            <a:ext cx="1184646" cy="863414"/>
          </a:xfrm>
          <a:prstGeom prst="rect">
            <a:avLst/>
          </a:prstGeom>
        </p:spPr>
        <p:txBody>
          <a:bodyPr vert="horz"/>
          <a:lstStyle>
            <a:lvl1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Click </a:t>
            </a:r>
            <a:r>
              <a:rPr lang="en-US" dirty="0"/>
              <a:t>to edit Master text styles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2827130" y="546228"/>
            <a:ext cx="1659800" cy="1717924"/>
          </a:xfrm>
          <a:prstGeom prst="rect">
            <a:avLst/>
          </a:prstGeom>
          <a:solidFill>
            <a:srgbClr val="63AF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3265820" y="632752"/>
            <a:ext cx="679352" cy="680188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  <p:sp>
        <p:nvSpPr>
          <p:cNvPr id="24" name="Content Placeholder 7"/>
          <p:cNvSpPr>
            <a:spLocks noGrp="1"/>
          </p:cNvSpPr>
          <p:nvPr>
            <p:ph sz="quarter" idx="24" hasCustomPrompt="1"/>
          </p:nvPr>
        </p:nvSpPr>
        <p:spPr>
          <a:xfrm>
            <a:off x="3027252" y="1294608"/>
            <a:ext cx="1184646" cy="863414"/>
          </a:xfrm>
          <a:prstGeom prst="rect">
            <a:avLst/>
          </a:prstGeom>
        </p:spPr>
        <p:txBody>
          <a:bodyPr vert="horz"/>
          <a:lstStyle>
            <a:lvl1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Click </a:t>
            </a:r>
            <a:r>
              <a:rPr lang="en-US" dirty="0"/>
              <a:t>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2938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&amp;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259566" y="699135"/>
            <a:ext cx="6239435" cy="3711500"/>
          </a:xfrm>
          <a:prstGeom prst="rect">
            <a:avLst/>
          </a:prstGeom>
          <a:solidFill>
            <a:srgbClr val="55555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7"/>
          <p:cNvSpPr>
            <a:spLocks noGrp="1"/>
          </p:cNvSpPr>
          <p:nvPr>
            <p:ph sz="quarter" idx="17"/>
          </p:nvPr>
        </p:nvSpPr>
        <p:spPr>
          <a:xfrm>
            <a:off x="5884433" y="1386985"/>
            <a:ext cx="2467384" cy="2765467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407445" y="699135"/>
            <a:ext cx="2616797" cy="1269514"/>
          </a:xfrm>
          <a:prstGeom prst="rect">
            <a:avLst/>
          </a:prstGeom>
        </p:spPr>
        <p:txBody>
          <a:bodyPr anchor="ctr"/>
          <a:lstStyle>
            <a:lvl1pPr algn="l">
              <a:defRPr sz="3200" b="1">
                <a:solidFill>
                  <a:srgbClr val="55555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407444" y="2458160"/>
            <a:ext cx="2596709" cy="1425351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000">
                <a:solidFill>
                  <a:srgbClr val="1B6CB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2870D40-C2C5-4B4F-A207-4B5F36D2DD2C}"/>
              </a:ext>
            </a:extLst>
          </p:cNvPr>
          <p:cNvGrpSpPr/>
          <p:nvPr userDrawn="1"/>
        </p:nvGrpSpPr>
        <p:grpSpPr>
          <a:xfrm>
            <a:off x="0" y="4604011"/>
            <a:ext cx="9171450" cy="558277"/>
            <a:chOff x="0" y="4417210"/>
            <a:chExt cx="9171450" cy="55827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E5CA8EC-BF5E-4348-AD7E-837840624B4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3910" b="6601"/>
            <a:stretch/>
          </p:blipFill>
          <p:spPr>
            <a:xfrm>
              <a:off x="4772" y="4417210"/>
              <a:ext cx="9166678" cy="558277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26C72C8-FDB1-0C42-9197-D32910BB7BC9}"/>
                </a:ext>
              </a:extLst>
            </p:cNvPr>
            <p:cNvSpPr/>
            <p:nvPr userDrawn="1"/>
          </p:nvSpPr>
          <p:spPr>
            <a:xfrm>
              <a:off x="0" y="4780355"/>
              <a:ext cx="9144000" cy="195132"/>
            </a:xfrm>
            <a:prstGeom prst="rect">
              <a:avLst/>
            </a:prstGeom>
            <a:solidFill>
              <a:srgbClr val="63AF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23FF44E2-282F-2042-B4CE-FBCA9628789E}"/>
              </a:ext>
            </a:extLst>
          </p:cNvPr>
          <p:cNvSpPr txBox="1">
            <a:spLocks/>
          </p:cNvSpPr>
          <p:nvPr userDrawn="1"/>
        </p:nvSpPr>
        <p:spPr>
          <a:xfrm>
            <a:off x="8712200" y="4965700"/>
            <a:ext cx="438150" cy="177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5A92CE-986F-7D4E-8205-EC373F8C631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3496235" y="0"/>
            <a:ext cx="2152874" cy="4604011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4521" y="849183"/>
            <a:ext cx="495084" cy="38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798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&amp;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5695950" y="699135"/>
            <a:ext cx="3803051" cy="3904876"/>
          </a:xfrm>
          <a:prstGeom prst="rect">
            <a:avLst/>
          </a:prstGeom>
          <a:solidFill>
            <a:srgbClr val="55555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7"/>
          <p:cNvSpPr>
            <a:spLocks noGrp="1"/>
          </p:cNvSpPr>
          <p:nvPr>
            <p:ph sz="quarter" idx="17"/>
          </p:nvPr>
        </p:nvSpPr>
        <p:spPr>
          <a:xfrm>
            <a:off x="609970" y="3545305"/>
            <a:ext cx="1907004" cy="930442"/>
          </a:xfrm>
          <a:prstGeom prst="rect">
            <a:avLst/>
          </a:prstGeom>
        </p:spPr>
        <p:txBody>
          <a:bodyPr vert="horz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555555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6095403" y="963572"/>
            <a:ext cx="2616797" cy="1269514"/>
          </a:xfrm>
          <a:prstGeom prst="rect">
            <a:avLst/>
          </a:prstGeom>
        </p:spPr>
        <p:txBody>
          <a:bodyPr anchor="ctr"/>
          <a:lstStyle>
            <a:lvl1pPr algn="l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6095402" y="2526008"/>
            <a:ext cx="2596709" cy="891033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600">
                <a:solidFill>
                  <a:srgbClr val="63AF3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2870D40-C2C5-4B4F-A207-4B5F36D2DD2C}"/>
              </a:ext>
            </a:extLst>
          </p:cNvPr>
          <p:cNvGrpSpPr/>
          <p:nvPr userDrawn="1"/>
        </p:nvGrpSpPr>
        <p:grpSpPr>
          <a:xfrm>
            <a:off x="0" y="4604011"/>
            <a:ext cx="9171450" cy="558277"/>
            <a:chOff x="0" y="4417210"/>
            <a:chExt cx="9171450" cy="55827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E5CA8EC-BF5E-4348-AD7E-837840624B4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3910" b="6601"/>
            <a:stretch/>
          </p:blipFill>
          <p:spPr>
            <a:xfrm>
              <a:off x="4772" y="4417210"/>
              <a:ext cx="9166678" cy="558277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26C72C8-FDB1-0C42-9197-D32910BB7BC9}"/>
                </a:ext>
              </a:extLst>
            </p:cNvPr>
            <p:cNvSpPr/>
            <p:nvPr userDrawn="1"/>
          </p:nvSpPr>
          <p:spPr>
            <a:xfrm>
              <a:off x="0" y="4780355"/>
              <a:ext cx="9144000" cy="195132"/>
            </a:xfrm>
            <a:prstGeom prst="rect">
              <a:avLst/>
            </a:prstGeom>
            <a:solidFill>
              <a:srgbClr val="63AF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23FF44E2-282F-2042-B4CE-FBCA9628789E}"/>
              </a:ext>
            </a:extLst>
          </p:cNvPr>
          <p:cNvSpPr txBox="1">
            <a:spLocks/>
          </p:cNvSpPr>
          <p:nvPr userDrawn="1"/>
        </p:nvSpPr>
        <p:spPr>
          <a:xfrm>
            <a:off x="8712200" y="4965700"/>
            <a:ext cx="438150" cy="177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5A92CE-986F-7D4E-8205-EC373F8C631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1059149" y="2939020"/>
            <a:ext cx="899058" cy="478022"/>
          </a:xfrm>
          <a:prstGeom prst="rect">
            <a:avLst/>
          </a:prstGeom>
        </p:spPr>
        <p:txBody>
          <a:bodyPr vert="horz"/>
          <a:lstStyle>
            <a:lvl1pPr>
              <a:defRPr u="none"/>
            </a:lvl1pPr>
          </a:lstStyle>
          <a:p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5514471" y="3657600"/>
            <a:ext cx="3469107" cy="533400"/>
          </a:xfrm>
          <a:prstGeom prst="rect">
            <a:avLst/>
          </a:prstGeom>
          <a:solidFill>
            <a:srgbClr val="63AF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453014" y="699135"/>
            <a:ext cx="2245438" cy="1826874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 userDrawn="1"/>
        </p:nvSpPr>
        <p:spPr>
          <a:xfrm>
            <a:off x="453014" y="2777137"/>
            <a:ext cx="2245438" cy="1826874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2984196" y="699135"/>
            <a:ext cx="2245438" cy="1826874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 userDrawn="1"/>
        </p:nvSpPr>
        <p:spPr>
          <a:xfrm>
            <a:off x="2985120" y="2777137"/>
            <a:ext cx="2245438" cy="1826874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tent Placeholder 7"/>
          <p:cNvSpPr>
            <a:spLocks noGrp="1"/>
          </p:cNvSpPr>
          <p:nvPr>
            <p:ph sz="quarter" idx="21"/>
          </p:nvPr>
        </p:nvSpPr>
        <p:spPr>
          <a:xfrm>
            <a:off x="3131180" y="3545305"/>
            <a:ext cx="1907004" cy="930442"/>
          </a:xfrm>
          <a:prstGeom prst="rect">
            <a:avLst/>
          </a:prstGeom>
        </p:spPr>
        <p:txBody>
          <a:bodyPr vert="horz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555555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en-US" dirty="0"/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3580359" y="2939020"/>
            <a:ext cx="899058" cy="478022"/>
          </a:xfrm>
          <a:prstGeom prst="rect">
            <a:avLst/>
          </a:prstGeom>
        </p:spPr>
        <p:txBody>
          <a:bodyPr vert="horz"/>
          <a:lstStyle>
            <a:lvl1pPr>
              <a:defRPr u="none"/>
            </a:lvl1pPr>
          </a:lstStyle>
          <a:p>
            <a:endParaRPr lang="en-US" dirty="0"/>
          </a:p>
        </p:txBody>
      </p:sp>
      <p:sp>
        <p:nvSpPr>
          <p:cNvPr id="28" name="Content Placeholder 7"/>
          <p:cNvSpPr>
            <a:spLocks noGrp="1"/>
          </p:cNvSpPr>
          <p:nvPr>
            <p:ph sz="quarter" idx="23"/>
          </p:nvPr>
        </p:nvSpPr>
        <p:spPr>
          <a:xfrm>
            <a:off x="609970" y="1462416"/>
            <a:ext cx="1907004" cy="930442"/>
          </a:xfrm>
          <a:prstGeom prst="rect">
            <a:avLst/>
          </a:prstGeom>
        </p:spPr>
        <p:txBody>
          <a:bodyPr vert="horz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555555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en-US" dirty="0"/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1059149" y="856131"/>
            <a:ext cx="899058" cy="478022"/>
          </a:xfrm>
          <a:prstGeom prst="rect">
            <a:avLst/>
          </a:prstGeom>
        </p:spPr>
        <p:txBody>
          <a:bodyPr vert="horz"/>
          <a:lstStyle>
            <a:lvl1pPr>
              <a:defRPr u="none"/>
            </a:lvl1pPr>
          </a:lstStyle>
          <a:p>
            <a:endParaRPr lang="en-US" dirty="0"/>
          </a:p>
        </p:txBody>
      </p:sp>
      <p:sp>
        <p:nvSpPr>
          <p:cNvPr id="30" name="Content Placeholder 7"/>
          <p:cNvSpPr>
            <a:spLocks noGrp="1"/>
          </p:cNvSpPr>
          <p:nvPr>
            <p:ph sz="quarter" idx="25"/>
          </p:nvPr>
        </p:nvSpPr>
        <p:spPr>
          <a:xfrm>
            <a:off x="3157387" y="1523863"/>
            <a:ext cx="1907004" cy="930442"/>
          </a:xfrm>
          <a:prstGeom prst="rect">
            <a:avLst/>
          </a:prstGeom>
        </p:spPr>
        <p:txBody>
          <a:bodyPr vert="horz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555555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en-US" dirty="0"/>
          </a:p>
        </p:txBody>
      </p:sp>
      <p:sp>
        <p:nvSpPr>
          <p:cNvPr id="31" name="Picture Placeholder 6"/>
          <p:cNvSpPr>
            <a:spLocks noGrp="1"/>
          </p:cNvSpPr>
          <p:nvPr>
            <p:ph type="pic" sz="quarter" idx="26"/>
          </p:nvPr>
        </p:nvSpPr>
        <p:spPr>
          <a:xfrm>
            <a:off x="3606566" y="917578"/>
            <a:ext cx="899058" cy="478022"/>
          </a:xfrm>
          <a:prstGeom prst="rect">
            <a:avLst/>
          </a:prstGeom>
        </p:spPr>
        <p:txBody>
          <a:bodyPr vert="horz"/>
          <a:lstStyle>
            <a:lvl1pPr>
              <a:defRPr u="none"/>
            </a:lvl1pPr>
          </a:lstStyle>
          <a:p>
            <a:endParaRPr lang="en-US" dirty="0"/>
          </a:p>
        </p:txBody>
      </p:sp>
      <p:sp>
        <p:nvSpPr>
          <p:cNvPr id="32" name="Subtitle 2"/>
          <p:cNvSpPr txBox="1">
            <a:spLocks/>
          </p:cNvSpPr>
          <p:nvPr userDrawn="1"/>
        </p:nvSpPr>
        <p:spPr>
          <a:xfrm>
            <a:off x="6095403" y="3639708"/>
            <a:ext cx="2596708" cy="788692"/>
          </a:xfrm>
          <a:prstGeom prst="rect">
            <a:avLst/>
          </a:prstGeom>
        </p:spPr>
        <p:txBody>
          <a:bodyPr anchor="t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rgbClr val="63AF34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Click to edit Master subtitle style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3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5619303" y="3685289"/>
            <a:ext cx="396486" cy="478022"/>
          </a:xfrm>
          <a:prstGeom prst="rect">
            <a:avLst/>
          </a:prstGeom>
        </p:spPr>
        <p:txBody>
          <a:bodyPr vert="horz"/>
          <a:lstStyle>
            <a:lvl1pPr>
              <a:defRPr u="none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451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ADEE77-97E8-D649-8540-FAC096D1EF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1" y="-545865"/>
            <a:ext cx="9237081" cy="61662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7971BE-8943-BD49-AC8E-27BCC384C6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310" y="178888"/>
            <a:ext cx="846487" cy="435336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2418556" y="2105250"/>
            <a:ext cx="4306888" cy="967562"/>
          </a:xfrm>
          <a:prstGeom prst="rect">
            <a:avLst/>
          </a:prstGeom>
          <a:solidFill>
            <a:srgbClr val="7F7F7F">
              <a:alpha val="65098"/>
            </a:srgbClr>
          </a:solidFill>
          <a:ln w="5715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>
              <a:spcBef>
                <a:spcPct val="0"/>
              </a:spcBef>
            </a:pPr>
            <a:r>
              <a:rPr lang="en-US" dirty="0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657283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&amp;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5695950" y="699135"/>
            <a:ext cx="3803051" cy="3904876"/>
          </a:xfrm>
          <a:prstGeom prst="rect">
            <a:avLst/>
          </a:prstGeom>
          <a:solidFill>
            <a:srgbClr val="55555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7"/>
          <p:cNvSpPr>
            <a:spLocks noGrp="1"/>
          </p:cNvSpPr>
          <p:nvPr>
            <p:ph sz="quarter" idx="17"/>
          </p:nvPr>
        </p:nvSpPr>
        <p:spPr>
          <a:xfrm>
            <a:off x="609970" y="3545305"/>
            <a:ext cx="1907004" cy="930442"/>
          </a:xfrm>
          <a:prstGeom prst="rect">
            <a:avLst/>
          </a:prstGeom>
        </p:spPr>
        <p:txBody>
          <a:bodyPr vert="horz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555555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6095403" y="963572"/>
            <a:ext cx="2616797" cy="1269514"/>
          </a:xfrm>
          <a:prstGeom prst="rect">
            <a:avLst/>
          </a:prstGeom>
        </p:spPr>
        <p:txBody>
          <a:bodyPr anchor="ctr"/>
          <a:lstStyle>
            <a:lvl1pPr algn="l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6095402" y="2526009"/>
            <a:ext cx="2596709" cy="194973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600">
                <a:solidFill>
                  <a:srgbClr val="63AF3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2870D40-C2C5-4B4F-A207-4B5F36D2DD2C}"/>
              </a:ext>
            </a:extLst>
          </p:cNvPr>
          <p:cNvGrpSpPr/>
          <p:nvPr userDrawn="1"/>
        </p:nvGrpSpPr>
        <p:grpSpPr>
          <a:xfrm>
            <a:off x="0" y="4604011"/>
            <a:ext cx="9171450" cy="558277"/>
            <a:chOff x="0" y="4417210"/>
            <a:chExt cx="9171450" cy="55827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E5CA8EC-BF5E-4348-AD7E-837840624B4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3910" b="6601"/>
            <a:stretch/>
          </p:blipFill>
          <p:spPr>
            <a:xfrm>
              <a:off x="4772" y="4417210"/>
              <a:ext cx="9166678" cy="558277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26C72C8-FDB1-0C42-9197-D32910BB7BC9}"/>
                </a:ext>
              </a:extLst>
            </p:cNvPr>
            <p:cNvSpPr/>
            <p:nvPr userDrawn="1"/>
          </p:nvSpPr>
          <p:spPr>
            <a:xfrm>
              <a:off x="0" y="4780355"/>
              <a:ext cx="9144000" cy="195132"/>
            </a:xfrm>
            <a:prstGeom prst="rect">
              <a:avLst/>
            </a:prstGeom>
            <a:solidFill>
              <a:srgbClr val="63AF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23FF44E2-282F-2042-B4CE-FBCA9628789E}"/>
              </a:ext>
            </a:extLst>
          </p:cNvPr>
          <p:cNvSpPr txBox="1">
            <a:spLocks/>
          </p:cNvSpPr>
          <p:nvPr userDrawn="1"/>
        </p:nvSpPr>
        <p:spPr>
          <a:xfrm>
            <a:off x="8712200" y="4965700"/>
            <a:ext cx="438150" cy="177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5A92CE-986F-7D4E-8205-EC373F8C631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1059149" y="2939020"/>
            <a:ext cx="899058" cy="478022"/>
          </a:xfrm>
          <a:prstGeom prst="rect">
            <a:avLst/>
          </a:prstGeom>
        </p:spPr>
        <p:txBody>
          <a:bodyPr vert="horz"/>
          <a:lstStyle>
            <a:lvl1pPr>
              <a:defRPr u="none"/>
            </a:lvl1pPr>
          </a:lstStyle>
          <a:p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453014" y="699135"/>
            <a:ext cx="2245438" cy="1826874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 userDrawn="1"/>
        </p:nvSpPr>
        <p:spPr>
          <a:xfrm>
            <a:off x="453014" y="2777137"/>
            <a:ext cx="2245438" cy="1826874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2984196" y="699135"/>
            <a:ext cx="2245438" cy="1826874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 userDrawn="1"/>
        </p:nvSpPr>
        <p:spPr>
          <a:xfrm>
            <a:off x="2985120" y="2777137"/>
            <a:ext cx="2245438" cy="1826874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tent Placeholder 7"/>
          <p:cNvSpPr>
            <a:spLocks noGrp="1"/>
          </p:cNvSpPr>
          <p:nvPr>
            <p:ph sz="quarter" idx="21"/>
          </p:nvPr>
        </p:nvSpPr>
        <p:spPr>
          <a:xfrm>
            <a:off x="3131180" y="3545305"/>
            <a:ext cx="1907004" cy="930442"/>
          </a:xfrm>
          <a:prstGeom prst="rect">
            <a:avLst/>
          </a:prstGeom>
        </p:spPr>
        <p:txBody>
          <a:bodyPr vert="horz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555555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en-US" dirty="0"/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3580359" y="2939020"/>
            <a:ext cx="899058" cy="478022"/>
          </a:xfrm>
          <a:prstGeom prst="rect">
            <a:avLst/>
          </a:prstGeom>
        </p:spPr>
        <p:txBody>
          <a:bodyPr vert="horz"/>
          <a:lstStyle>
            <a:lvl1pPr>
              <a:defRPr u="none"/>
            </a:lvl1pPr>
          </a:lstStyle>
          <a:p>
            <a:endParaRPr lang="en-US" dirty="0"/>
          </a:p>
        </p:txBody>
      </p:sp>
      <p:sp>
        <p:nvSpPr>
          <p:cNvPr id="28" name="Content Placeholder 7"/>
          <p:cNvSpPr>
            <a:spLocks noGrp="1"/>
          </p:cNvSpPr>
          <p:nvPr>
            <p:ph sz="quarter" idx="23"/>
          </p:nvPr>
        </p:nvSpPr>
        <p:spPr>
          <a:xfrm>
            <a:off x="609970" y="1462416"/>
            <a:ext cx="1907004" cy="930442"/>
          </a:xfrm>
          <a:prstGeom prst="rect">
            <a:avLst/>
          </a:prstGeom>
        </p:spPr>
        <p:txBody>
          <a:bodyPr vert="horz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555555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en-US" dirty="0"/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1059149" y="856131"/>
            <a:ext cx="899058" cy="478022"/>
          </a:xfrm>
          <a:prstGeom prst="rect">
            <a:avLst/>
          </a:prstGeom>
        </p:spPr>
        <p:txBody>
          <a:bodyPr vert="horz"/>
          <a:lstStyle>
            <a:lvl1pPr>
              <a:defRPr u="none"/>
            </a:lvl1pPr>
          </a:lstStyle>
          <a:p>
            <a:endParaRPr lang="en-US" dirty="0"/>
          </a:p>
        </p:txBody>
      </p:sp>
      <p:sp>
        <p:nvSpPr>
          <p:cNvPr id="30" name="Content Placeholder 7"/>
          <p:cNvSpPr>
            <a:spLocks noGrp="1"/>
          </p:cNvSpPr>
          <p:nvPr>
            <p:ph sz="quarter" idx="25"/>
          </p:nvPr>
        </p:nvSpPr>
        <p:spPr>
          <a:xfrm>
            <a:off x="3157387" y="1523863"/>
            <a:ext cx="1907004" cy="930442"/>
          </a:xfrm>
          <a:prstGeom prst="rect">
            <a:avLst/>
          </a:prstGeom>
        </p:spPr>
        <p:txBody>
          <a:bodyPr vert="horz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6CB5"/>
              </a:buClr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555555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en-US" dirty="0"/>
          </a:p>
        </p:txBody>
      </p:sp>
      <p:sp>
        <p:nvSpPr>
          <p:cNvPr id="31" name="Picture Placeholder 6"/>
          <p:cNvSpPr>
            <a:spLocks noGrp="1"/>
          </p:cNvSpPr>
          <p:nvPr>
            <p:ph type="pic" sz="quarter" idx="26"/>
          </p:nvPr>
        </p:nvSpPr>
        <p:spPr>
          <a:xfrm>
            <a:off x="3606566" y="917578"/>
            <a:ext cx="899058" cy="478022"/>
          </a:xfrm>
          <a:prstGeom prst="rect">
            <a:avLst/>
          </a:prstGeom>
        </p:spPr>
        <p:txBody>
          <a:bodyPr vert="horz"/>
          <a:lstStyle>
            <a:lvl1pPr>
              <a:defRPr u="none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376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994636A-E006-BA42-BD0E-D3F40CE24F8C}"/>
              </a:ext>
            </a:extLst>
          </p:cNvPr>
          <p:cNvGrpSpPr/>
          <p:nvPr userDrawn="1"/>
        </p:nvGrpSpPr>
        <p:grpSpPr>
          <a:xfrm>
            <a:off x="0" y="4604011"/>
            <a:ext cx="9171450" cy="558277"/>
            <a:chOff x="0" y="4417210"/>
            <a:chExt cx="9171450" cy="55827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2B245D8-E344-BE43-9E17-AA732C0903B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3910" b="6601"/>
            <a:stretch/>
          </p:blipFill>
          <p:spPr>
            <a:xfrm>
              <a:off x="4772" y="4417210"/>
              <a:ext cx="9166678" cy="5582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636AEC7-0C2C-AC4F-A667-9C57E8766DE0}"/>
                </a:ext>
              </a:extLst>
            </p:cNvPr>
            <p:cNvSpPr/>
            <p:nvPr userDrawn="1"/>
          </p:nvSpPr>
          <p:spPr>
            <a:xfrm>
              <a:off x="0" y="4780355"/>
              <a:ext cx="9144000" cy="195132"/>
            </a:xfrm>
            <a:prstGeom prst="rect">
              <a:avLst/>
            </a:prstGeom>
            <a:solidFill>
              <a:srgbClr val="63AF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09A0C96-658F-794E-9BD2-CCFBFC0BC1C7}"/>
              </a:ext>
            </a:extLst>
          </p:cNvPr>
          <p:cNvSpPr txBox="1">
            <a:spLocks/>
          </p:cNvSpPr>
          <p:nvPr userDrawn="1"/>
        </p:nvSpPr>
        <p:spPr>
          <a:xfrm>
            <a:off x="8712200" y="4965700"/>
            <a:ext cx="438150" cy="177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5A92CE-986F-7D4E-8205-EC373F8C631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Content Placeholder 5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451" r="94853">
                        <a14:backgroundMark x1="4902" y1="56007" x2="4902" y2="56007"/>
                        <a14:backgroundMark x1="1961" y1="75635" x2="1961" y2="75635"/>
                        <a14:backgroundMark x1="5882" y1="85110" x2="5882" y2="85110"/>
                        <a14:backgroundMark x1="4902" y1="56176" x2="9804" y2="55838"/>
                        <a14:backgroundMark x1="4167" y1="56007" x2="245" y2="55838"/>
                        <a14:backgroundMark x1="7843" y1="55838" x2="9804" y2="55838"/>
                        <a14:backgroundMark x1="2206" y1="75804" x2="5637" y2="75296"/>
                        <a14:backgroundMark x1="2696" y1="76142" x2="0" y2="75127"/>
                        <a14:backgroundMark x1="5392" y1="84941" x2="10049" y2="85448"/>
                        <a14:backgroundMark x1="5637" y1="85110" x2="1225" y2="84433"/>
                        <a14:backgroundMark x1="8578" y1="85618" x2="11029" y2="856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2967" y="1182023"/>
            <a:ext cx="2271881" cy="329088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507271" y="1123962"/>
            <a:ext cx="2055411" cy="3182315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486063" y="438411"/>
            <a:ext cx="6979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555555"/>
                </a:solidFill>
              </a:rPr>
              <a:t>Ameren Illinois Business Energy Advisors</a:t>
            </a:r>
            <a:endParaRPr lang="en-US" sz="2400" dirty="0">
              <a:solidFill>
                <a:srgbClr val="555555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86063" y="1130367"/>
            <a:ext cx="3670110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257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994636A-E006-BA42-BD0E-D3F40CE24F8C}"/>
              </a:ext>
            </a:extLst>
          </p:cNvPr>
          <p:cNvGrpSpPr/>
          <p:nvPr userDrawn="1"/>
        </p:nvGrpSpPr>
        <p:grpSpPr>
          <a:xfrm>
            <a:off x="0" y="4604011"/>
            <a:ext cx="9171450" cy="558277"/>
            <a:chOff x="0" y="4417210"/>
            <a:chExt cx="9171450" cy="55827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2B245D8-E344-BE43-9E17-AA732C0903B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3910" b="6601"/>
            <a:stretch/>
          </p:blipFill>
          <p:spPr>
            <a:xfrm>
              <a:off x="4772" y="4417210"/>
              <a:ext cx="9166678" cy="5582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636AEC7-0C2C-AC4F-A667-9C57E8766DE0}"/>
                </a:ext>
              </a:extLst>
            </p:cNvPr>
            <p:cNvSpPr/>
            <p:nvPr userDrawn="1"/>
          </p:nvSpPr>
          <p:spPr>
            <a:xfrm>
              <a:off x="0" y="4780355"/>
              <a:ext cx="9144000" cy="195132"/>
            </a:xfrm>
            <a:prstGeom prst="rect">
              <a:avLst/>
            </a:prstGeom>
            <a:solidFill>
              <a:srgbClr val="63AF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09A0C96-658F-794E-9BD2-CCFBFC0BC1C7}"/>
              </a:ext>
            </a:extLst>
          </p:cNvPr>
          <p:cNvSpPr txBox="1">
            <a:spLocks/>
          </p:cNvSpPr>
          <p:nvPr userDrawn="1"/>
        </p:nvSpPr>
        <p:spPr>
          <a:xfrm>
            <a:off x="8712200" y="4965700"/>
            <a:ext cx="438150" cy="177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5A92CE-986F-7D4E-8205-EC373F8C631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Content Placeholder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891" y="836653"/>
            <a:ext cx="3016871" cy="374373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15" y="901136"/>
            <a:ext cx="2086510" cy="3752980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473074" y="406400"/>
            <a:ext cx="7255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555555"/>
                </a:solidFill>
              </a:rPr>
              <a:t>Ameren Illinois Field Energy Specialist Territory Map</a:t>
            </a:r>
            <a:endParaRPr lang="en-US" sz="2400" dirty="0">
              <a:solidFill>
                <a:srgbClr val="5555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974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994636A-E006-BA42-BD0E-D3F40CE24F8C}"/>
              </a:ext>
            </a:extLst>
          </p:cNvPr>
          <p:cNvGrpSpPr/>
          <p:nvPr userDrawn="1"/>
        </p:nvGrpSpPr>
        <p:grpSpPr>
          <a:xfrm>
            <a:off x="0" y="4604011"/>
            <a:ext cx="9171450" cy="558277"/>
            <a:chOff x="0" y="4417210"/>
            <a:chExt cx="9171450" cy="55827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2B245D8-E344-BE43-9E17-AA732C0903B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3910" b="6601"/>
            <a:stretch/>
          </p:blipFill>
          <p:spPr>
            <a:xfrm>
              <a:off x="4772" y="4417210"/>
              <a:ext cx="9166678" cy="5582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636AEC7-0C2C-AC4F-A667-9C57E8766DE0}"/>
                </a:ext>
              </a:extLst>
            </p:cNvPr>
            <p:cNvSpPr/>
            <p:nvPr userDrawn="1"/>
          </p:nvSpPr>
          <p:spPr>
            <a:xfrm>
              <a:off x="0" y="4780355"/>
              <a:ext cx="9144000" cy="195132"/>
            </a:xfrm>
            <a:prstGeom prst="rect">
              <a:avLst/>
            </a:prstGeom>
            <a:solidFill>
              <a:srgbClr val="63AF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09A0C96-658F-794E-9BD2-CCFBFC0BC1C7}"/>
              </a:ext>
            </a:extLst>
          </p:cNvPr>
          <p:cNvSpPr txBox="1">
            <a:spLocks/>
          </p:cNvSpPr>
          <p:nvPr userDrawn="1"/>
        </p:nvSpPr>
        <p:spPr>
          <a:xfrm>
            <a:off x="8712200" y="4965700"/>
            <a:ext cx="438150" cy="177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5A92CE-986F-7D4E-8205-EC373F8C631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Content Placeholder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345" y="899283"/>
            <a:ext cx="2080954" cy="380342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4" y="918072"/>
            <a:ext cx="2531710" cy="3730941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466724" y="374103"/>
            <a:ext cx="688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555555"/>
                </a:solidFill>
              </a:rPr>
              <a:t>Ameren Illinois Small Business Energy Advisors</a:t>
            </a:r>
            <a:endParaRPr lang="en-US" sz="2400" dirty="0">
              <a:solidFill>
                <a:srgbClr val="5555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237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994636A-E006-BA42-BD0E-D3F40CE24F8C}"/>
              </a:ext>
            </a:extLst>
          </p:cNvPr>
          <p:cNvGrpSpPr/>
          <p:nvPr userDrawn="1"/>
        </p:nvGrpSpPr>
        <p:grpSpPr>
          <a:xfrm>
            <a:off x="0" y="4604011"/>
            <a:ext cx="9171450" cy="558277"/>
            <a:chOff x="0" y="4417210"/>
            <a:chExt cx="9171450" cy="55827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2B245D8-E344-BE43-9E17-AA732C0903B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3910" b="6601"/>
            <a:stretch/>
          </p:blipFill>
          <p:spPr>
            <a:xfrm>
              <a:off x="4772" y="4417210"/>
              <a:ext cx="9166678" cy="5582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636AEC7-0C2C-AC4F-A667-9C57E8766DE0}"/>
                </a:ext>
              </a:extLst>
            </p:cNvPr>
            <p:cNvSpPr/>
            <p:nvPr userDrawn="1"/>
          </p:nvSpPr>
          <p:spPr>
            <a:xfrm>
              <a:off x="0" y="4780355"/>
              <a:ext cx="9144000" cy="195132"/>
            </a:xfrm>
            <a:prstGeom prst="rect">
              <a:avLst/>
            </a:prstGeom>
            <a:solidFill>
              <a:srgbClr val="63AF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09A0C96-658F-794E-9BD2-CCFBFC0BC1C7}"/>
              </a:ext>
            </a:extLst>
          </p:cNvPr>
          <p:cNvSpPr txBox="1">
            <a:spLocks/>
          </p:cNvSpPr>
          <p:nvPr userDrawn="1"/>
        </p:nvSpPr>
        <p:spPr>
          <a:xfrm>
            <a:off x="8712200" y="4965700"/>
            <a:ext cx="438150" cy="177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5A92CE-986F-7D4E-8205-EC373F8C631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-238125" y="1066800"/>
            <a:ext cx="2054225" cy="3334550"/>
          </a:xfrm>
          <a:prstGeom prst="rect">
            <a:avLst/>
          </a:prstGeom>
          <a:solidFill>
            <a:srgbClr val="63AF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"/>
          <p:cNvSpPr txBox="1">
            <a:spLocks/>
          </p:cNvSpPr>
          <p:nvPr userDrawn="1"/>
        </p:nvSpPr>
        <p:spPr>
          <a:xfrm>
            <a:off x="3409949" y="986868"/>
            <a:ext cx="5638800" cy="43457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smtClean="0">
                <a:solidFill>
                  <a:srgbClr val="555555"/>
                </a:solidFill>
              </a:rPr>
              <a:t>Program Allies</a:t>
            </a:r>
            <a:endParaRPr lang="en-US" sz="2400" b="1" dirty="0">
              <a:solidFill>
                <a:srgbClr val="555555"/>
              </a:solidFill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3375224" y="1480599"/>
            <a:ext cx="51054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82880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1A1A1A"/>
                </a:solidFill>
              </a:defRPr>
            </a:pPr>
            <a:r>
              <a:rPr lang="en-US" sz="1300" dirty="0">
                <a:solidFill>
                  <a:srgbClr val="555555"/>
                </a:solidFill>
              </a:rPr>
              <a:t>Contractors who have registered and received </a:t>
            </a:r>
            <a:br>
              <a:rPr lang="en-US" sz="1300" dirty="0">
                <a:solidFill>
                  <a:srgbClr val="555555"/>
                </a:solidFill>
              </a:rPr>
            </a:br>
            <a:r>
              <a:rPr lang="en-US" sz="1300" dirty="0">
                <a:solidFill>
                  <a:srgbClr val="555555"/>
                </a:solidFill>
              </a:rPr>
              <a:t>training from Ameren </a:t>
            </a:r>
            <a:r>
              <a:rPr lang="en-US" sz="1300" dirty="0" smtClean="0">
                <a:solidFill>
                  <a:srgbClr val="555555"/>
                </a:solidFill>
              </a:rPr>
              <a:t>Illinois</a:t>
            </a:r>
            <a:endParaRPr lang="en-US" sz="1300" dirty="0">
              <a:solidFill>
                <a:srgbClr val="555555"/>
              </a:solidFill>
            </a:endParaRPr>
          </a:p>
          <a:p>
            <a:pPr marL="285750" indent="-182880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1A1A1A"/>
                </a:solidFill>
              </a:defRPr>
            </a:pPr>
            <a:r>
              <a:rPr lang="en-US" sz="1300" dirty="0">
                <a:solidFill>
                  <a:srgbClr val="555555"/>
                </a:solidFill>
              </a:rPr>
              <a:t>Familiar with application forms and </a:t>
            </a:r>
            <a:r>
              <a:rPr lang="en-US" sz="1300" dirty="0" smtClean="0">
                <a:solidFill>
                  <a:srgbClr val="555555"/>
                </a:solidFill>
              </a:rPr>
              <a:t>processes</a:t>
            </a:r>
            <a:endParaRPr lang="en-US" sz="1300" dirty="0">
              <a:solidFill>
                <a:srgbClr val="555555"/>
              </a:solidFill>
            </a:endParaRPr>
          </a:p>
          <a:p>
            <a:pPr marL="285750" indent="-182880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1A1A1A"/>
                </a:solidFill>
              </a:defRPr>
            </a:pPr>
            <a:r>
              <a:rPr lang="en-US" sz="1300" dirty="0">
                <a:solidFill>
                  <a:srgbClr val="555555"/>
                </a:solidFill>
              </a:rPr>
              <a:t>Help customers complete energy efficiency </a:t>
            </a:r>
            <a:r>
              <a:rPr lang="en-US" sz="1300" dirty="0" smtClean="0">
                <a:solidFill>
                  <a:srgbClr val="555555"/>
                </a:solidFill>
              </a:rPr>
              <a:t>projects</a:t>
            </a:r>
            <a:endParaRPr lang="en-US" sz="1300" dirty="0">
              <a:solidFill>
                <a:srgbClr val="555555"/>
              </a:solidFill>
            </a:endParaRPr>
          </a:p>
          <a:p>
            <a:pPr marL="285750" indent="-182880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1A1A1A"/>
                </a:solidFill>
              </a:defRPr>
            </a:pPr>
            <a:r>
              <a:rPr lang="en-US" sz="1300" dirty="0">
                <a:solidFill>
                  <a:srgbClr val="555555"/>
                </a:solidFill>
              </a:rPr>
              <a:t>Look for a Program Ally by visiting </a:t>
            </a:r>
            <a:r>
              <a:rPr lang="en-US" sz="1300" b="1" i="1" dirty="0">
                <a:solidFill>
                  <a:srgbClr val="63AF34"/>
                </a:solidFill>
              </a:rPr>
              <a:t>AmerenIllinois</a:t>
            </a:r>
            <a:r>
              <a:rPr lang="en-US" sz="1300" i="1" dirty="0">
                <a:solidFill>
                  <a:srgbClr val="63AF34"/>
                </a:solidFill>
              </a:rPr>
              <a:t>Savings.com</a:t>
            </a:r>
            <a:r>
              <a:rPr lang="en-US" sz="1300" dirty="0"/>
              <a:t> </a:t>
            </a:r>
            <a:r>
              <a:rPr lang="en-US" sz="1300" dirty="0">
                <a:solidFill>
                  <a:srgbClr val="555555"/>
                </a:solidFill>
              </a:rPr>
              <a:t>and click on “Find a Contractor</a:t>
            </a:r>
            <a:r>
              <a:rPr lang="en-US" sz="1300" dirty="0" smtClean="0">
                <a:solidFill>
                  <a:srgbClr val="555555"/>
                </a:solidFill>
              </a:rPr>
              <a:t>”</a:t>
            </a:r>
            <a:endParaRPr lang="en-US" sz="1300" dirty="0">
              <a:solidFill>
                <a:srgbClr val="555555"/>
              </a:solidFill>
            </a:endParaRPr>
          </a:p>
          <a:p>
            <a:pPr marL="285750" indent="-182880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1A1A1A"/>
                </a:solidFill>
              </a:defRPr>
            </a:pPr>
            <a:r>
              <a:rPr lang="en-US" sz="1300" dirty="0">
                <a:solidFill>
                  <a:srgbClr val="555555"/>
                </a:solidFill>
              </a:rPr>
              <a:t>Interested in becoming a Program Ally?</a:t>
            </a:r>
          </a:p>
          <a:p>
            <a:pPr marL="548640" lvl="1" indent="-182880">
              <a:lnSpc>
                <a:spcPct val="150000"/>
              </a:lnSpc>
              <a:spcBef>
                <a:spcPts val="0"/>
              </a:spcBef>
              <a:buClr>
                <a:srgbClr val="0064A4"/>
              </a:buClr>
              <a:buSzPct val="100000"/>
              <a:buFont typeface="Arial" panose="020B0604020202020204" pitchFamily="34" charset="0"/>
              <a:buChar char="−"/>
              <a:defRPr sz="1400">
                <a:solidFill>
                  <a:srgbClr val="1A1A1A"/>
                </a:solidFill>
              </a:defRPr>
            </a:pPr>
            <a:r>
              <a:rPr lang="en-US" sz="1300" dirty="0">
                <a:solidFill>
                  <a:srgbClr val="555555"/>
                </a:solidFill>
              </a:rPr>
              <a:t>“For Contractors” </a:t>
            </a:r>
            <a:r>
              <a:rPr lang="en-US" sz="1300" dirty="0" smtClean="0">
                <a:solidFill>
                  <a:srgbClr val="555555"/>
                </a:solidFill>
              </a:rPr>
              <a:t>tab of the website</a:t>
            </a:r>
            <a:endParaRPr lang="en-US" sz="1300" dirty="0">
              <a:solidFill>
                <a:srgbClr val="555555"/>
              </a:solidFill>
            </a:endParaRPr>
          </a:p>
          <a:p>
            <a:endParaRPr lang="en-US" sz="1400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24" y="218612"/>
            <a:ext cx="3143250" cy="418273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2263366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994636A-E006-BA42-BD0E-D3F40CE24F8C}"/>
              </a:ext>
            </a:extLst>
          </p:cNvPr>
          <p:cNvGrpSpPr/>
          <p:nvPr userDrawn="1"/>
        </p:nvGrpSpPr>
        <p:grpSpPr>
          <a:xfrm>
            <a:off x="0" y="4604011"/>
            <a:ext cx="9171450" cy="558277"/>
            <a:chOff x="0" y="4417210"/>
            <a:chExt cx="9171450" cy="55827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2B245D8-E344-BE43-9E17-AA732C0903B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3910" b="6601"/>
            <a:stretch/>
          </p:blipFill>
          <p:spPr>
            <a:xfrm>
              <a:off x="4772" y="4417210"/>
              <a:ext cx="9166678" cy="5582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636AEC7-0C2C-AC4F-A667-9C57E8766DE0}"/>
                </a:ext>
              </a:extLst>
            </p:cNvPr>
            <p:cNvSpPr/>
            <p:nvPr userDrawn="1"/>
          </p:nvSpPr>
          <p:spPr>
            <a:xfrm>
              <a:off x="0" y="4780355"/>
              <a:ext cx="9144000" cy="195132"/>
            </a:xfrm>
            <a:prstGeom prst="rect">
              <a:avLst/>
            </a:prstGeom>
            <a:solidFill>
              <a:srgbClr val="63AF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09A0C96-658F-794E-9BD2-CCFBFC0BC1C7}"/>
              </a:ext>
            </a:extLst>
          </p:cNvPr>
          <p:cNvSpPr txBox="1">
            <a:spLocks/>
          </p:cNvSpPr>
          <p:nvPr userDrawn="1"/>
        </p:nvSpPr>
        <p:spPr>
          <a:xfrm>
            <a:off x="8712200" y="4965700"/>
            <a:ext cx="438150" cy="177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5A92CE-986F-7D4E-8205-EC373F8C631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Table Placeholder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868" y="1849647"/>
            <a:ext cx="1026671" cy="1030828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4238200" y="3080839"/>
            <a:ext cx="457200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555555"/>
                </a:solidFill>
              </a:rPr>
              <a:t>For My Home</a:t>
            </a:r>
          </a:p>
          <a:p>
            <a:pPr algn="ctr">
              <a:lnSpc>
                <a:spcPct val="150000"/>
              </a:lnSpc>
            </a:pPr>
            <a:r>
              <a:rPr lang="en-US" dirty="0" smtClean="0">
                <a:solidFill>
                  <a:srgbClr val="555555"/>
                </a:solidFill>
              </a:rPr>
              <a:t>IllinoisResidentialEE@ameren.com</a:t>
            </a:r>
            <a:endParaRPr lang="en-US" dirty="0">
              <a:solidFill>
                <a:srgbClr val="555555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555555"/>
                </a:solidFill>
              </a:rPr>
              <a:t>1.866.838.6918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301819" y="3080839"/>
            <a:ext cx="457200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555555"/>
                </a:solidFill>
              </a:rPr>
              <a:t>For My Business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555555"/>
                </a:solidFill>
              </a:rPr>
              <a:t>IllinoisBusinessEE@ameren.com</a:t>
            </a:r>
          </a:p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555555"/>
                </a:solidFill>
              </a:rPr>
              <a:t>1.866.800.0747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817" y="1770904"/>
            <a:ext cx="891392" cy="1139715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2949059" y="599105"/>
            <a:ext cx="31854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1B6CB5"/>
                </a:solidFill>
              </a:rPr>
              <a:t>QUESTIONS?</a:t>
            </a:r>
            <a:endParaRPr lang="en-US" sz="3600" dirty="0">
              <a:solidFill>
                <a:srgbClr val="1B6CB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53005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9A91BAA-7128-CA4D-BE83-D20A7C52A6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332" y="1146132"/>
            <a:ext cx="6116540" cy="165853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2D5424E-17A8-AB43-B54F-5BB007FF6F18}"/>
              </a:ext>
            </a:extLst>
          </p:cNvPr>
          <p:cNvGrpSpPr/>
          <p:nvPr userDrawn="1"/>
        </p:nvGrpSpPr>
        <p:grpSpPr>
          <a:xfrm>
            <a:off x="0" y="4586546"/>
            <a:ext cx="9171450" cy="558277"/>
            <a:chOff x="0" y="4417210"/>
            <a:chExt cx="9171450" cy="55827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7100842-B8F0-284A-8E1D-0A28475A7F0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3910" b="6601"/>
            <a:stretch/>
          </p:blipFill>
          <p:spPr>
            <a:xfrm>
              <a:off x="4772" y="4417210"/>
              <a:ext cx="9166678" cy="558277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67E20D6-2780-9541-B876-334966DAA671}"/>
                </a:ext>
              </a:extLst>
            </p:cNvPr>
            <p:cNvSpPr/>
            <p:nvPr userDrawn="1"/>
          </p:nvSpPr>
          <p:spPr>
            <a:xfrm>
              <a:off x="0" y="4780355"/>
              <a:ext cx="9144000" cy="195132"/>
            </a:xfrm>
            <a:prstGeom prst="rect">
              <a:avLst/>
            </a:prstGeom>
            <a:solidFill>
              <a:srgbClr val="63AF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22"/>
          <a:stretch/>
        </p:blipFill>
        <p:spPr>
          <a:xfrm>
            <a:off x="2288260" y="3075141"/>
            <a:ext cx="4619845" cy="57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769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ADEE77-97E8-D649-8540-FAC096D1EF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314" y="-471574"/>
            <a:ext cx="9302261" cy="62015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7971BE-8943-BD49-AC8E-27BCC384C6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310" y="178888"/>
            <a:ext cx="846487" cy="435336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2418556" y="2105250"/>
            <a:ext cx="4306888" cy="967562"/>
          </a:xfrm>
          <a:prstGeom prst="rect">
            <a:avLst/>
          </a:prstGeom>
          <a:solidFill>
            <a:srgbClr val="7F7F7F">
              <a:alpha val="65098"/>
            </a:srgbClr>
          </a:solidFill>
          <a:ln w="5715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>
              <a:spcBef>
                <a:spcPct val="0"/>
              </a:spcBef>
            </a:pPr>
            <a:r>
              <a:rPr lang="en-US" dirty="0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1180056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DC951E6-4BED-3E46-8CEB-EE256FCF4D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4236" y="-97795"/>
            <a:ext cx="9331286" cy="53748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412428-9717-CC45-BF25-8DAA69A753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951529" y="2707"/>
            <a:ext cx="4192471" cy="51726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D24C40-7445-5A41-B704-DDB0417000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309" y="182585"/>
            <a:ext cx="836791" cy="430350"/>
          </a:xfrm>
          <a:prstGeom prst="rect">
            <a:avLst/>
          </a:prstGeom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52A00D9C-297B-8D42-9EFB-BEDEEED1E80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18556" y="2105250"/>
            <a:ext cx="4306888" cy="967562"/>
          </a:xfrm>
          <a:prstGeom prst="rect">
            <a:avLst/>
          </a:prstGeom>
          <a:solidFill>
            <a:srgbClr val="7F7F7F">
              <a:alpha val="65098"/>
            </a:srgbClr>
          </a:solidFill>
          <a:ln w="5715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>
              <a:spcBef>
                <a:spcPct val="0"/>
              </a:spcBef>
            </a:pPr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84966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9" Type="http://schemas.openxmlformats.org/officeDocument/2006/relationships/slideLayout" Target="../slideLayouts/slideLayout65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34" Type="http://schemas.openxmlformats.org/officeDocument/2006/relationships/slideLayout" Target="../slideLayouts/slideLayout60.xml"/><Relationship Id="rId42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73.xml"/><Relationship Id="rId50" Type="http://schemas.openxmlformats.org/officeDocument/2006/relationships/slideLayout" Target="../slideLayouts/slideLayout76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33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4.xml"/><Relationship Id="rId46" Type="http://schemas.openxmlformats.org/officeDocument/2006/relationships/slideLayout" Target="../slideLayouts/slideLayout72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29" Type="http://schemas.openxmlformats.org/officeDocument/2006/relationships/slideLayout" Target="../slideLayouts/slideLayout55.xml"/><Relationship Id="rId41" Type="http://schemas.openxmlformats.org/officeDocument/2006/relationships/slideLayout" Target="../slideLayouts/slideLayout67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32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63.xml"/><Relationship Id="rId40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71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4.xml"/><Relationship Id="rId36" Type="http://schemas.openxmlformats.org/officeDocument/2006/relationships/slideLayout" Target="../slideLayouts/slideLayout62.xml"/><Relationship Id="rId4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31" Type="http://schemas.openxmlformats.org/officeDocument/2006/relationships/slideLayout" Target="../slideLayouts/slideLayout57.xml"/><Relationship Id="rId44" Type="http://schemas.openxmlformats.org/officeDocument/2006/relationships/slideLayout" Target="../slideLayouts/slideLayout70.xml"/><Relationship Id="rId52" Type="http://schemas.openxmlformats.org/officeDocument/2006/relationships/image" Target="../media/image3.emf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53.xml"/><Relationship Id="rId30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61.xml"/><Relationship Id="rId43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4.xml"/><Relationship Id="rId8" Type="http://schemas.openxmlformats.org/officeDocument/2006/relationships/slideLayout" Target="../slideLayouts/slideLayout34.xml"/><Relationship Id="rId51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2700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19" r:id="rId13"/>
    <p:sldLayoutId id="2147483718" r:id="rId14"/>
    <p:sldLayoutId id="2147483712" r:id="rId15"/>
    <p:sldLayoutId id="2147483720" r:id="rId16"/>
    <p:sldLayoutId id="2147483721" r:id="rId17"/>
    <p:sldLayoutId id="2147483722" r:id="rId18"/>
    <p:sldLayoutId id="2147483723" r:id="rId19"/>
    <p:sldLayoutId id="2147483724" r:id="rId20"/>
    <p:sldLayoutId id="2147483711" r:id="rId21"/>
    <p:sldLayoutId id="2147483751" r:id="rId2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909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EEA24B-CB43-654B-A07F-82D3D91118D5}"/>
              </a:ext>
            </a:extLst>
          </p:cNvPr>
          <p:cNvPicPr>
            <a:picLocks noChangeAspect="1"/>
          </p:cNvPicPr>
          <p:nvPr userDrawn="1"/>
        </p:nvPicPr>
        <p:blipFill>
          <a:blip r:embed="rId5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310" y="178888"/>
            <a:ext cx="836790" cy="43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92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703" r:id="rId2"/>
    <p:sldLayoutId id="2147483652" r:id="rId3"/>
    <p:sldLayoutId id="2147483653" r:id="rId4"/>
    <p:sldLayoutId id="2147483660" r:id="rId5"/>
    <p:sldLayoutId id="2147483661" r:id="rId6"/>
    <p:sldLayoutId id="2147483662" r:id="rId7"/>
    <p:sldLayoutId id="2147483663" r:id="rId8"/>
    <p:sldLayoutId id="2147483654" r:id="rId9"/>
    <p:sldLayoutId id="2147483655" r:id="rId10"/>
    <p:sldLayoutId id="2147483656" r:id="rId11"/>
    <p:sldLayoutId id="2147483657" r:id="rId12"/>
    <p:sldLayoutId id="2147483704" r:id="rId13"/>
    <p:sldLayoutId id="2147483707" r:id="rId14"/>
    <p:sldLayoutId id="2147483658" r:id="rId15"/>
    <p:sldLayoutId id="2147483659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98" r:id="rId27"/>
    <p:sldLayoutId id="2147483708" r:id="rId28"/>
    <p:sldLayoutId id="2147483699" r:id="rId29"/>
    <p:sldLayoutId id="2147483705" r:id="rId30"/>
    <p:sldLayoutId id="2147483706" r:id="rId31"/>
    <p:sldLayoutId id="2147483700" r:id="rId32"/>
    <p:sldLayoutId id="2147483701" r:id="rId33"/>
    <p:sldLayoutId id="2147483702" r:id="rId34"/>
    <p:sldLayoutId id="2147483725" r:id="rId35"/>
    <p:sldLayoutId id="2147483729" r:id="rId36"/>
    <p:sldLayoutId id="2147483734" r:id="rId37"/>
    <p:sldLayoutId id="2147483732" r:id="rId38"/>
    <p:sldLayoutId id="2147483731" r:id="rId39"/>
    <p:sldLayoutId id="2147483730" r:id="rId40"/>
    <p:sldLayoutId id="2147483733" r:id="rId41"/>
    <p:sldLayoutId id="2147483726" r:id="rId42"/>
    <p:sldLayoutId id="2147483727" r:id="rId43"/>
    <p:sldLayoutId id="2147483728" r:id="rId44"/>
    <p:sldLayoutId id="2147483746" r:id="rId45"/>
    <p:sldLayoutId id="2147483747" r:id="rId46"/>
    <p:sldLayoutId id="2147483748" r:id="rId47"/>
    <p:sldLayoutId id="2147483750" r:id="rId48"/>
    <p:sldLayoutId id="2147483749" r:id="rId49"/>
    <p:sldLayoutId id="2147483752" r:id="rId50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471" y="-500932"/>
            <a:ext cx="10424160" cy="6194066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907774" y="1661308"/>
            <a:ext cx="7328452" cy="967562"/>
          </a:xfrm>
        </p:spPr>
        <p:txBody>
          <a:bodyPr/>
          <a:lstStyle/>
          <a:p>
            <a:r>
              <a:rPr lang="en-US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Ameren Illinois Energy Efficiency Programs</a:t>
            </a:r>
          </a:p>
          <a:p>
            <a:r>
              <a:rPr lang="en-US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Market Development Initiative Overview</a:t>
            </a:r>
          </a:p>
        </p:txBody>
      </p:sp>
    </p:spTree>
    <p:extLst>
      <p:ext uri="{BB962C8B-B14F-4D97-AF65-F5344CB8AC3E}">
        <p14:creationId xmlns:p14="http://schemas.microsoft.com/office/powerpoint/2010/main" val="200608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92024"/>
            <a:ext cx="6427304" cy="407987"/>
          </a:xfrm>
          <a:solidFill>
            <a:srgbClr val="63AF34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What is the Market Development Initiative?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4800" y="824261"/>
            <a:ext cx="7942217" cy="3416808"/>
          </a:xfrm>
        </p:spPr>
        <p:txBody>
          <a:bodyPr/>
          <a:lstStyle/>
          <a:p>
            <a:pPr marL="609654" indent="-457189">
              <a:spcBef>
                <a:spcPts val="0"/>
              </a:spcBef>
              <a:buFont typeface="+mj-lt"/>
              <a:buAutoNum type="arabicPeriod"/>
            </a:pPr>
            <a:r>
              <a:rPr lang="en-US" sz="1400" dirty="0">
                <a:ea typeface="Calibri" panose="020F0502020204030204" pitchFamily="34" charset="0"/>
                <a:cs typeface="Times New Roman" panose="02020603050405020304" pitchFamily="18" charset="0"/>
              </a:rPr>
              <a:t>Increase energy efficiency engagement by customers who have not </a:t>
            </a:r>
            <a:r>
              <a:rPr lang="en-US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participated</a:t>
            </a:r>
            <a:br>
              <a:rPr lang="en-US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09654" indent="-457189">
              <a:spcBef>
                <a:spcPts val="0"/>
              </a:spcBef>
              <a:buFont typeface="+mj-lt"/>
              <a:buAutoNum type="arabicPeriod"/>
            </a:pPr>
            <a:r>
              <a:rPr lang="en-US" sz="1400" dirty="0">
                <a:ea typeface="Calibri" panose="020F0502020204030204" pitchFamily="34" charset="0"/>
                <a:cs typeface="Times New Roman" panose="02020603050405020304" pitchFamily="18" charset="0"/>
              </a:rPr>
              <a:t>Increase the number of local, diverse candidates filling untapped energy efficiency </a:t>
            </a:r>
            <a:r>
              <a:rPr lang="en-US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jobs</a:t>
            </a:r>
            <a:br>
              <a:rPr lang="en-US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4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09654" indent="-457189">
              <a:spcBef>
                <a:spcPts val="0"/>
              </a:spcBef>
              <a:buFont typeface="+mj-lt"/>
              <a:buAutoNum type="arabicPeriod"/>
            </a:pPr>
            <a:r>
              <a:rPr lang="en-US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Expand </a:t>
            </a:r>
            <a:r>
              <a:rPr lang="en-US" sz="1400" dirty="0">
                <a:ea typeface="Calibri" panose="020F0502020204030204" pitchFamily="34" charset="0"/>
                <a:cs typeface="Times New Roman" panose="02020603050405020304" pitchFamily="18" charset="0"/>
              </a:rPr>
              <a:t>or launch new local, diverse energy efficiency </a:t>
            </a:r>
            <a:r>
              <a:rPr lang="en-US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businesses</a:t>
            </a:r>
          </a:p>
          <a:p>
            <a:pPr marL="609654" indent="-457189">
              <a:lnSpc>
                <a:spcPct val="150000"/>
              </a:lnSpc>
              <a:spcBef>
                <a:spcPts val="0"/>
              </a:spcBef>
              <a:spcAft>
                <a:spcPts val="1067"/>
              </a:spcAft>
              <a:buFont typeface="+mj-lt"/>
              <a:buAutoNum type="arabicPeriod"/>
            </a:pPr>
            <a:endParaRPr lang="en-US" sz="1400" dirty="0"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1067"/>
              </a:spcAft>
            </a:pPr>
            <a:r>
              <a:rPr lang="en-US" sz="1400" dirty="0">
                <a:ea typeface="Calibri" panose="020F0502020204030204" pitchFamily="34" charset="0"/>
                <a:cs typeface="Times New Roman" panose="02020603050405020304" pitchFamily="18" charset="0"/>
              </a:rPr>
              <a:t>By partnering with local community organizations to </a:t>
            </a:r>
            <a:r>
              <a:rPr lang="en-US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connect</a:t>
            </a:r>
            <a:br>
              <a:rPr lang="en-US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people </a:t>
            </a:r>
            <a:r>
              <a:rPr lang="en-US" sz="1400" dirty="0">
                <a:ea typeface="Calibri" panose="020F0502020204030204" pitchFamily="34" charset="0"/>
                <a:cs typeface="Times New Roman" panose="02020603050405020304" pitchFamily="18" charset="0"/>
              </a:rPr>
              <a:t>and businesses with new energy efficiency </a:t>
            </a:r>
            <a:r>
              <a:rPr lang="en-US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upgrades,</a:t>
            </a:r>
            <a:br>
              <a:rPr lang="en-US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jobs</a:t>
            </a:r>
            <a:r>
              <a:rPr lang="en-US" sz="1400" dirty="0">
                <a:ea typeface="Calibri" panose="020F0502020204030204" pitchFamily="34" charset="0"/>
                <a:cs typeface="Times New Roman" panose="02020603050405020304" pitchFamily="18" charset="0"/>
              </a:rPr>
              <a:t>, and business </a:t>
            </a:r>
            <a:r>
              <a:rPr lang="en-US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opportunities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1067"/>
              </a:spcAft>
            </a:pPr>
            <a:r>
              <a:rPr lang="en-US" sz="1400" dirty="0" smtClean="0">
                <a:ea typeface="Calibri" panose="020F0502020204030204" pitchFamily="34" charset="0"/>
              </a:rPr>
              <a:t>For </a:t>
            </a:r>
            <a:r>
              <a:rPr lang="en-US" sz="1400" dirty="0">
                <a:ea typeface="Calibri" panose="020F0502020204030204" pitchFamily="34" charset="0"/>
              </a:rPr>
              <a:t>example, working with community organizations to </a:t>
            </a:r>
            <a:r>
              <a:rPr lang="en-US" sz="1400" dirty="0" smtClean="0">
                <a:ea typeface="Calibri" panose="020F0502020204030204" pitchFamily="34" charset="0"/>
              </a:rPr>
              <a:t>create</a:t>
            </a:r>
            <a:br>
              <a:rPr lang="en-US" sz="1400" dirty="0" smtClean="0">
                <a:ea typeface="Calibri" panose="020F0502020204030204" pitchFamily="34" charset="0"/>
              </a:rPr>
            </a:br>
            <a:r>
              <a:rPr lang="en-US" sz="1400" dirty="0" smtClean="0">
                <a:ea typeface="Calibri" panose="020F0502020204030204" pitchFamily="34" charset="0"/>
              </a:rPr>
              <a:t>internships </a:t>
            </a:r>
            <a:r>
              <a:rPr lang="en-US" sz="1400" dirty="0">
                <a:ea typeface="Calibri" panose="020F0502020204030204" pitchFamily="34" charset="0"/>
              </a:rPr>
              <a:t>that train those in the local population to </a:t>
            </a:r>
            <a:r>
              <a:rPr lang="en-US" sz="1400" dirty="0" smtClean="0">
                <a:ea typeface="Calibri" panose="020F0502020204030204" pitchFamily="34" charset="0"/>
              </a:rPr>
              <a:t>install</a:t>
            </a:r>
            <a:br>
              <a:rPr lang="en-US" sz="1400" dirty="0" smtClean="0">
                <a:ea typeface="Calibri" panose="020F0502020204030204" pitchFamily="34" charset="0"/>
              </a:rPr>
            </a:br>
            <a:r>
              <a:rPr lang="en-US" sz="1400" dirty="0" smtClean="0">
                <a:ea typeface="Calibri" panose="020F0502020204030204" pitchFamily="34" charset="0"/>
              </a:rPr>
              <a:t>energy </a:t>
            </a:r>
            <a:r>
              <a:rPr lang="en-US" sz="1400" dirty="0">
                <a:ea typeface="Calibri" panose="020F0502020204030204" pitchFamily="34" charset="0"/>
              </a:rPr>
              <a:t>savings upgrades in homes and </a:t>
            </a:r>
            <a:r>
              <a:rPr lang="en-US" sz="1400" dirty="0" smtClean="0">
                <a:ea typeface="Calibri" panose="020F0502020204030204" pitchFamily="34" charset="0"/>
              </a:rPr>
              <a:t>businesses</a:t>
            </a:r>
            <a:endParaRPr lang="en-US" sz="1400" dirty="0"/>
          </a:p>
          <a:p>
            <a:pPr marL="152465" indent="0">
              <a:lnSpc>
                <a:spcPct val="150000"/>
              </a:lnSpc>
              <a:spcBef>
                <a:spcPts val="0"/>
              </a:spcBef>
              <a:spcAft>
                <a:spcPts val="1067"/>
              </a:spcAft>
              <a:buNone/>
            </a:pPr>
            <a:endParaRPr lang="en-US" sz="1400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489" y="2188719"/>
            <a:ext cx="2897702" cy="186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40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92024"/>
            <a:ext cx="6427304" cy="407987"/>
          </a:xfrm>
          <a:solidFill>
            <a:srgbClr val="63AF34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How it Started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4800" y="824256"/>
            <a:ext cx="5660571" cy="1399286"/>
          </a:xfrm>
        </p:spPr>
        <p:txBody>
          <a:bodyPr/>
          <a:lstStyle/>
          <a:p>
            <a:r>
              <a:rPr lang="en-US" sz="1300" dirty="0"/>
              <a:t>Beginning in 2018, and in accordance with the Final Order of the Illinois Commerce Commission (ICC) issued Docket No. 17-0311, Ameren Illinois Company dedicated $2.9 million for the Ameren Illinois Energy Efficiency Program Market Development Initiative (MDI</a:t>
            </a:r>
            <a:r>
              <a:rPr lang="en-US" sz="1300" dirty="0" smtClean="0"/>
              <a:t>)</a:t>
            </a:r>
            <a:br>
              <a:rPr lang="en-US" sz="1300" dirty="0" smtClean="0"/>
            </a:br>
            <a:endParaRPr lang="en-US" sz="1300" dirty="0" smtClean="0"/>
          </a:p>
          <a:p>
            <a:r>
              <a:rPr lang="en-US" sz="1300" dirty="0"/>
              <a:t>MDI closely integrates with both the </a:t>
            </a:r>
            <a:r>
              <a:rPr lang="en-US" sz="1300" dirty="0" smtClean="0"/>
              <a:t>Business </a:t>
            </a:r>
            <a:r>
              <a:rPr lang="en-US" sz="1300" dirty="0"/>
              <a:t>and </a:t>
            </a:r>
            <a:r>
              <a:rPr lang="en-US" sz="1300" dirty="0" smtClean="0"/>
              <a:t>Residential </a:t>
            </a:r>
            <a:r>
              <a:rPr lang="en-US" sz="1300" dirty="0"/>
              <a:t>P</a:t>
            </a:r>
            <a:r>
              <a:rPr lang="en-US" sz="1300" dirty="0" smtClean="0"/>
              <a:t>rogram </a:t>
            </a:r>
            <a:r>
              <a:rPr lang="en-US" sz="1300" dirty="0"/>
              <a:t>on day-to-day operations and customer interactions, helping to identify more project opportunities, maximize customer touchpoints, and create a streamlined process for Program </a:t>
            </a:r>
            <a:r>
              <a:rPr lang="en-US" sz="1300" dirty="0" smtClean="0"/>
              <a:t>participation</a:t>
            </a:r>
            <a:br>
              <a:rPr lang="en-US" sz="1300" dirty="0" smtClean="0"/>
            </a:br>
            <a:endParaRPr lang="en-US" sz="1300" dirty="0" smtClean="0"/>
          </a:p>
          <a:p>
            <a:r>
              <a:rPr lang="en-US" sz="1300" dirty="0" smtClean="0"/>
              <a:t>MDI </a:t>
            </a:r>
            <a:r>
              <a:rPr lang="en-US" sz="1300" dirty="0"/>
              <a:t>was created to cultivate new economic and energy efficiency opportunities for diverse individuals and communities residing in the Ameren Illinois service </a:t>
            </a:r>
            <a:r>
              <a:rPr lang="en-US" sz="1300" dirty="0" smtClean="0"/>
              <a:t>territory</a:t>
            </a:r>
            <a:br>
              <a:rPr lang="en-US" sz="1300" dirty="0" smtClean="0"/>
            </a:br>
            <a:endParaRPr lang="en-US" sz="1300" dirty="0" smtClean="0"/>
          </a:p>
          <a:p>
            <a:r>
              <a:rPr lang="en-US" sz="1300" dirty="0" smtClean="0"/>
              <a:t>Together</a:t>
            </a:r>
            <a:r>
              <a:rPr lang="en-US" sz="1300" dirty="0"/>
              <a:t>, the Ameren Illinois Energy Efficiency Program and MDI will achieve </a:t>
            </a:r>
            <a:r>
              <a:rPr lang="en-US" sz="1300" b="1" dirty="0"/>
              <a:t>Energy Efficiency for </a:t>
            </a:r>
            <a:r>
              <a:rPr lang="en-US" sz="1300" b="1" dirty="0" smtClean="0"/>
              <a:t>All</a:t>
            </a:r>
            <a:endParaRPr lang="en-US" sz="1300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336" y="1814492"/>
            <a:ext cx="2673531" cy="8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52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92024"/>
            <a:ext cx="6427304" cy="407987"/>
          </a:xfrm>
          <a:solidFill>
            <a:srgbClr val="63AF34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How it Works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4800" y="824260"/>
            <a:ext cx="8482584" cy="3644373"/>
          </a:xfrm>
        </p:spPr>
        <p:txBody>
          <a:bodyPr numCol="1"/>
          <a:lstStyle/>
          <a:p>
            <a:r>
              <a:rPr lang="en-US" sz="1400" dirty="0" smtClean="0"/>
              <a:t>Partnerships </a:t>
            </a:r>
            <a:r>
              <a:rPr lang="en-US" sz="1400" dirty="0"/>
              <a:t>with existing local community organizations are developed to connect people and businesses with new energy efficiency measures, jobs, and business </a:t>
            </a:r>
            <a:r>
              <a:rPr lang="en-US" sz="1400" dirty="0" smtClean="0"/>
              <a:t>opportunities</a:t>
            </a:r>
            <a:br>
              <a:rPr lang="en-US" sz="1400" dirty="0" smtClean="0"/>
            </a:br>
            <a:endParaRPr lang="en-US" sz="1400" dirty="0" smtClean="0"/>
          </a:p>
          <a:p>
            <a:r>
              <a:rPr lang="en-US" sz="1400" dirty="0" smtClean="0"/>
              <a:t>Creates </a:t>
            </a:r>
            <a:r>
              <a:rPr lang="en-US" sz="1400" dirty="0"/>
              <a:t>an </a:t>
            </a:r>
            <a:r>
              <a:rPr lang="en-US" sz="1400" dirty="0" smtClean="0"/>
              <a:t>environment </a:t>
            </a:r>
            <a:r>
              <a:rPr lang="en-US" sz="1400" dirty="0"/>
              <a:t>of support for </a:t>
            </a:r>
            <a:r>
              <a:rPr lang="en-US" sz="1400" dirty="0" smtClean="0"/>
              <a:t>Community Partners including: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4801" y="1898084"/>
            <a:ext cx="8482584" cy="286232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742950" lvl="1" indent="-285750">
              <a:buClr>
                <a:srgbClr val="1B6CB5"/>
              </a:buClr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555555"/>
                </a:solidFill>
              </a:rPr>
              <a:t>Project management</a:t>
            </a:r>
            <a:br>
              <a:rPr lang="en-US" sz="1200" dirty="0" smtClean="0">
                <a:solidFill>
                  <a:srgbClr val="555555"/>
                </a:solidFill>
              </a:rPr>
            </a:br>
            <a:endParaRPr lang="en-US" sz="1200" dirty="0">
              <a:solidFill>
                <a:srgbClr val="555555"/>
              </a:solidFill>
            </a:endParaRPr>
          </a:p>
          <a:p>
            <a:pPr marL="742950" lvl="1" indent="-285750">
              <a:buClr>
                <a:srgbClr val="1B6CB5"/>
              </a:buClr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555555"/>
                </a:solidFill>
              </a:rPr>
              <a:t>Cybersecurity </a:t>
            </a:r>
            <a:r>
              <a:rPr lang="en-US" sz="1200" dirty="0">
                <a:solidFill>
                  <a:srgbClr val="555555"/>
                </a:solidFill>
              </a:rPr>
              <a:t>processes that alleviate the data burden for </a:t>
            </a:r>
            <a:r>
              <a:rPr lang="en-US" sz="1200" dirty="0" smtClean="0">
                <a:solidFill>
                  <a:srgbClr val="555555"/>
                </a:solidFill>
              </a:rPr>
              <a:t>them</a:t>
            </a:r>
            <a:br>
              <a:rPr lang="en-US" sz="1200" dirty="0" smtClean="0">
                <a:solidFill>
                  <a:srgbClr val="555555"/>
                </a:solidFill>
              </a:rPr>
            </a:br>
            <a:endParaRPr lang="en-US" sz="1200" dirty="0">
              <a:solidFill>
                <a:srgbClr val="555555"/>
              </a:solidFill>
            </a:endParaRPr>
          </a:p>
          <a:p>
            <a:pPr marL="742950" lvl="1" indent="-285750">
              <a:buClr>
                <a:srgbClr val="1B6CB5"/>
              </a:buClr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555555"/>
                </a:solidFill>
              </a:rPr>
              <a:t>Invoicing </a:t>
            </a:r>
            <a:r>
              <a:rPr lang="en-US" sz="1200" dirty="0">
                <a:solidFill>
                  <a:srgbClr val="555555"/>
                </a:solidFill>
              </a:rPr>
              <a:t>templates and ongoing support, central resource page with all project materials and </a:t>
            </a:r>
            <a:r>
              <a:rPr lang="en-US" sz="1200" dirty="0" smtClean="0">
                <a:solidFill>
                  <a:srgbClr val="555555"/>
                </a:solidFill>
              </a:rPr>
              <a:t>education</a:t>
            </a:r>
            <a:br>
              <a:rPr lang="en-US" sz="1200" dirty="0" smtClean="0">
                <a:solidFill>
                  <a:srgbClr val="555555"/>
                </a:solidFill>
              </a:rPr>
            </a:br>
            <a:endParaRPr lang="en-US" sz="1200" dirty="0">
              <a:solidFill>
                <a:srgbClr val="555555"/>
              </a:solidFill>
            </a:endParaRPr>
          </a:p>
          <a:p>
            <a:pPr marL="742950" lvl="1" indent="-285750">
              <a:buClr>
                <a:srgbClr val="1B6CB5"/>
              </a:buClr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555555"/>
                </a:solidFill>
              </a:rPr>
              <a:t>Ongoing </a:t>
            </a:r>
            <a:r>
              <a:rPr lang="en-US" sz="1200" dirty="0">
                <a:solidFill>
                  <a:srgbClr val="555555"/>
                </a:solidFill>
              </a:rPr>
              <a:t>webinars and </a:t>
            </a:r>
            <a:r>
              <a:rPr lang="en-US" sz="1200" dirty="0" smtClean="0">
                <a:solidFill>
                  <a:srgbClr val="555555"/>
                </a:solidFill>
              </a:rPr>
              <a:t>newsletters</a:t>
            </a:r>
            <a:br>
              <a:rPr lang="en-US" sz="1200" dirty="0" smtClean="0">
                <a:solidFill>
                  <a:srgbClr val="555555"/>
                </a:solidFill>
              </a:rPr>
            </a:br>
            <a:endParaRPr lang="en-US" sz="1200" dirty="0" smtClean="0">
              <a:solidFill>
                <a:srgbClr val="555555"/>
              </a:solidFill>
            </a:endParaRPr>
          </a:p>
          <a:p>
            <a:pPr marL="742950" lvl="1" indent="-285750">
              <a:buClr>
                <a:srgbClr val="1B6CB5"/>
              </a:buClr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555555"/>
                </a:solidFill>
              </a:rPr>
              <a:t>Data </a:t>
            </a:r>
            <a:r>
              <a:rPr lang="en-US" sz="1200" dirty="0">
                <a:solidFill>
                  <a:srgbClr val="555555"/>
                </a:solidFill>
              </a:rPr>
              <a:t>entry support for tracking outcomes in the central </a:t>
            </a:r>
            <a:r>
              <a:rPr lang="en-US" sz="1200" dirty="0" smtClean="0">
                <a:solidFill>
                  <a:srgbClr val="555555"/>
                </a:solidFill>
              </a:rPr>
              <a:t>database</a:t>
            </a:r>
          </a:p>
          <a:p>
            <a:pPr lvl="1">
              <a:buClr>
                <a:srgbClr val="1B6CB5"/>
              </a:buClr>
            </a:pPr>
            <a:r>
              <a:rPr lang="en-US" sz="1200" dirty="0" smtClean="0">
                <a:solidFill>
                  <a:srgbClr val="555555"/>
                </a:solidFill>
              </a:rPr>
              <a:t/>
            </a:r>
            <a:br>
              <a:rPr lang="en-US" sz="1200" dirty="0" smtClean="0">
                <a:solidFill>
                  <a:srgbClr val="555555"/>
                </a:solidFill>
              </a:rPr>
            </a:br>
            <a:endParaRPr lang="en-US" sz="1200" dirty="0">
              <a:solidFill>
                <a:srgbClr val="555555"/>
              </a:solidFill>
            </a:endParaRPr>
          </a:p>
          <a:p>
            <a:pPr marL="742950" lvl="1" indent="-285750">
              <a:buClr>
                <a:srgbClr val="1B6CB5"/>
              </a:buClr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555555"/>
                </a:solidFill>
              </a:rPr>
              <a:t>Event </a:t>
            </a:r>
            <a:r>
              <a:rPr lang="en-US" sz="1200" dirty="0">
                <a:solidFill>
                  <a:srgbClr val="555555"/>
                </a:solidFill>
              </a:rPr>
              <a:t>and webinar planning support including hosting and </a:t>
            </a:r>
            <a:r>
              <a:rPr lang="en-US" sz="1200" dirty="0" smtClean="0">
                <a:solidFill>
                  <a:srgbClr val="555555"/>
                </a:solidFill>
              </a:rPr>
              <a:t>coordination</a:t>
            </a:r>
            <a:br>
              <a:rPr lang="en-US" sz="1200" dirty="0" smtClean="0">
                <a:solidFill>
                  <a:srgbClr val="555555"/>
                </a:solidFill>
              </a:rPr>
            </a:br>
            <a:endParaRPr lang="en-US" sz="1200" dirty="0">
              <a:solidFill>
                <a:srgbClr val="555555"/>
              </a:solidFill>
            </a:endParaRPr>
          </a:p>
          <a:p>
            <a:pPr marL="742950" lvl="1" indent="-285750">
              <a:buClr>
                <a:srgbClr val="1B6CB5"/>
              </a:buClr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555555"/>
                </a:solidFill>
              </a:rPr>
              <a:t>Marketing </a:t>
            </a:r>
            <a:r>
              <a:rPr lang="en-US" sz="1200" dirty="0">
                <a:solidFill>
                  <a:srgbClr val="555555"/>
                </a:solidFill>
              </a:rPr>
              <a:t>and collateral </a:t>
            </a:r>
            <a:r>
              <a:rPr lang="en-US" sz="1200" dirty="0" smtClean="0">
                <a:solidFill>
                  <a:srgbClr val="555555"/>
                </a:solidFill>
              </a:rPr>
              <a:t>design</a:t>
            </a:r>
            <a:br>
              <a:rPr lang="en-US" sz="1200" dirty="0" smtClean="0">
                <a:solidFill>
                  <a:srgbClr val="555555"/>
                </a:solidFill>
              </a:rPr>
            </a:br>
            <a:endParaRPr lang="en-US" sz="1200" dirty="0">
              <a:solidFill>
                <a:srgbClr val="555555"/>
              </a:solidFill>
            </a:endParaRPr>
          </a:p>
          <a:p>
            <a:pPr marL="742950" lvl="1" indent="-285750">
              <a:buClr>
                <a:srgbClr val="1B6CB5"/>
              </a:buClr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555555"/>
                </a:solidFill>
              </a:rPr>
              <a:t>Drafting </a:t>
            </a:r>
            <a:r>
              <a:rPr lang="en-US" sz="1200" dirty="0">
                <a:solidFill>
                  <a:srgbClr val="555555"/>
                </a:solidFill>
              </a:rPr>
              <a:t>implementation plans and </a:t>
            </a:r>
            <a:r>
              <a:rPr lang="en-US" sz="1200" dirty="0" smtClean="0">
                <a:solidFill>
                  <a:srgbClr val="555555"/>
                </a:solidFill>
              </a:rPr>
              <a:t>contracts</a:t>
            </a:r>
            <a:br>
              <a:rPr lang="en-US" sz="1200" dirty="0" smtClean="0">
                <a:solidFill>
                  <a:srgbClr val="555555"/>
                </a:solidFill>
              </a:rPr>
            </a:br>
            <a:endParaRPr lang="en-US" sz="1200" dirty="0">
              <a:solidFill>
                <a:srgbClr val="555555"/>
              </a:solidFill>
            </a:endParaRPr>
          </a:p>
          <a:p>
            <a:pPr marL="742950" lvl="1" indent="-285750">
              <a:buClr>
                <a:srgbClr val="1B6CB5"/>
              </a:buClr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555555"/>
                </a:solidFill>
              </a:rPr>
              <a:t>Forecasting</a:t>
            </a:r>
            <a:r>
              <a:rPr lang="en-US" sz="1200" dirty="0">
                <a:solidFill>
                  <a:srgbClr val="555555"/>
                </a:solidFill>
              </a:rPr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62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92024"/>
            <a:ext cx="6427304" cy="407987"/>
          </a:xfrm>
          <a:solidFill>
            <a:srgbClr val="63AF34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Partnerships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4291428" y="-50426"/>
            <a:ext cx="10690335" cy="5472816"/>
            <a:chOff x="-4291428" y="-50426"/>
            <a:chExt cx="10690335" cy="5472816"/>
          </a:xfrm>
        </p:grpSpPr>
        <p:grpSp>
          <p:nvGrpSpPr>
            <p:cNvPr id="7" name="Group 6"/>
            <p:cNvGrpSpPr/>
            <p:nvPr/>
          </p:nvGrpSpPr>
          <p:grpSpPr>
            <a:xfrm>
              <a:off x="-4291428" y="-50426"/>
              <a:ext cx="10690335" cy="5472816"/>
              <a:chOff x="-4291428" y="-37726"/>
              <a:chExt cx="10690335" cy="5472816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302907" y="666681"/>
                <a:ext cx="6096000" cy="4064000"/>
              </a:xfrm>
              <a:prstGeom prst="rect">
                <a:avLst/>
              </a:prstGeom>
              <a:noFill/>
            </p:spPr>
          </p:sp>
          <p:sp>
            <p:nvSpPr>
              <p:cNvPr id="12" name="Block Arc 11"/>
              <p:cNvSpPr/>
              <p:nvPr/>
            </p:nvSpPr>
            <p:spPr>
              <a:xfrm>
                <a:off x="-4291428" y="-37726"/>
                <a:ext cx="5472816" cy="5472816"/>
              </a:xfrm>
              <a:prstGeom prst="blockArc">
                <a:avLst>
                  <a:gd name="adj1" fmla="val 18900000"/>
                  <a:gd name="adj2" fmla="val 2700000"/>
                  <a:gd name="adj3" fmla="val 395"/>
                </a:avLst>
              </a:prstGeom>
              <a:ln>
                <a:solidFill>
                  <a:srgbClr val="1B6CB5"/>
                </a:solidFill>
              </a:ln>
            </p:spPr>
            <p:style>
              <a:lnRef idx="2">
                <a:scrgbClr r="0" g="0" b="0"/>
              </a:lnRef>
              <a:fillRef idx="0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3" name="Freeform 12"/>
              <p:cNvSpPr/>
              <p:nvPr/>
            </p:nvSpPr>
            <p:spPr>
              <a:xfrm>
                <a:off x="867886" y="1073081"/>
                <a:ext cx="5475833" cy="812800"/>
              </a:xfrm>
              <a:custGeom>
                <a:avLst/>
                <a:gdLst>
                  <a:gd name="connsiteX0" fmla="*/ 0 w 5475833"/>
                  <a:gd name="connsiteY0" fmla="*/ 0 h 812800"/>
                  <a:gd name="connsiteX1" fmla="*/ 5475833 w 5475833"/>
                  <a:gd name="connsiteY1" fmla="*/ 0 h 812800"/>
                  <a:gd name="connsiteX2" fmla="*/ 5475833 w 5475833"/>
                  <a:gd name="connsiteY2" fmla="*/ 812800 h 812800"/>
                  <a:gd name="connsiteX3" fmla="*/ 0 w 5475833"/>
                  <a:gd name="connsiteY3" fmla="*/ 812800 h 812800"/>
                  <a:gd name="connsiteX4" fmla="*/ 0 w 5475833"/>
                  <a:gd name="connsiteY4" fmla="*/ 0 h 812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75833" h="812800">
                    <a:moveTo>
                      <a:pt x="0" y="0"/>
                    </a:moveTo>
                    <a:lnTo>
                      <a:pt x="5475833" y="0"/>
                    </a:lnTo>
                    <a:lnTo>
                      <a:pt x="5475833" y="812800"/>
                    </a:lnTo>
                    <a:lnTo>
                      <a:pt x="0" y="8128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B6CB5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45160" tIns="63500" rIns="63500" bIns="63500" numCol="1" spcCol="1270" anchor="ctr" anchorCtr="0">
                <a:noAutofit/>
              </a:bodyPr>
              <a:lstStyle/>
              <a:p>
                <a:pPr lvl="0" algn="l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500" kern="1200" dirty="0" smtClean="0"/>
                  <a:t>Community Based Organizations</a:t>
                </a:r>
                <a:endParaRPr lang="en-US" sz="2500" kern="1200" dirty="0"/>
              </a:p>
            </p:txBody>
          </p:sp>
          <p:sp>
            <p:nvSpPr>
              <p:cNvPr id="14" name="Freeform 13"/>
              <p:cNvSpPr/>
              <p:nvPr/>
            </p:nvSpPr>
            <p:spPr>
              <a:xfrm>
                <a:off x="1163339" y="2292280"/>
                <a:ext cx="5180380" cy="812800"/>
              </a:xfrm>
              <a:custGeom>
                <a:avLst/>
                <a:gdLst>
                  <a:gd name="connsiteX0" fmla="*/ 0 w 5180380"/>
                  <a:gd name="connsiteY0" fmla="*/ 0 h 812800"/>
                  <a:gd name="connsiteX1" fmla="*/ 5180380 w 5180380"/>
                  <a:gd name="connsiteY1" fmla="*/ 0 h 812800"/>
                  <a:gd name="connsiteX2" fmla="*/ 5180380 w 5180380"/>
                  <a:gd name="connsiteY2" fmla="*/ 812800 h 812800"/>
                  <a:gd name="connsiteX3" fmla="*/ 0 w 5180380"/>
                  <a:gd name="connsiteY3" fmla="*/ 812800 h 812800"/>
                  <a:gd name="connsiteX4" fmla="*/ 0 w 5180380"/>
                  <a:gd name="connsiteY4" fmla="*/ 0 h 812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0380" h="812800">
                    <a:moveTo>
                      <a:pt x="0" y="0"/>
                    </a:moveTo>
                    <a:lnTo>
                      <a:pt x="5180380" y="0"/>
                    </a:lnTo>
                    <a:lnTo>
                      <a:pt x="5180380" y="812800"/>
                    </a:lnTo>
                    <a:lnTo>
                      <a:pt x="0" y="8128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B6CB5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45160" tIns="63500" rIns="63500" bIns="63500" numCol="1" spcCol="1270" anchor="ctr" anchorCtr="0">
                <a:noAutofit/>
              </a:bodyPr>
              <a:lstStyle/>
              <a:p>
                <a:pPr lvl="0" algn="l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500" kern="1200" dirty="0" smtClean="0"/>
                  <a:t>Community Action Agencies</a:t>
                </a:r>
                <a:endParaRPr lang="en-US" sz="2500" kern="1200" dirty="0"/>
              </a:p>
            </p:txBody>
          </p:sp>
          <p:sp>
            <p:nvSpPr>
              <p:cNvPr id="15" name="Freeform 14"/>
              <p:cNvSpPr/>
              <p:nvPr/>
            </p:nvSpPr>
            <p:spPr>
              <a:xfrm>
                <a:off x="923073" y="3511481"/>
                <a:ext cx="5475833" cy="812800"/>
              </a:xfrm>
              <a:custGeom>
                <a:avLst/>
                <a:gdLst>
                  <a:gd name="connsiteX0" fmla="*/ 0 w 5475833"/>
                  <a:gd name="connsiteY0" fmla="*/ 0 h 812800"/>
                  <a:gd name="connsiteX1" fmla="*/ 5475833 w 5475833"/>
                  <a:gd name="connsiteY1" fmla="*/ 0 h 812800"/>
                  <a:gd name="connsiteX2" fmla="*/ 5475833 w 5475833"/>
                  <a:gd name="connsiteY2" fmla="*/ 812800 h 812800"/>
                  <a:gd name="connsiteX3" fmla="*/ 0 w 5475833"/>
                  <a:gd name="connsiteY3" fmla="*/ 812800 h 812800"/>
                  <a:gd name="connsiteX4" fmla="*/ 0 w 5475833"/>
                  <a:gd name="connsiteY4" fmla="*/ 0 h 812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75833" h="812800">
                    <a:moveTo>
                      <a:pt x="0" y="0"/>
                    </a:moveTo>
                    <a:lnTo>
                      <a:pt x="5475833" y="0"/>
                    </a:lnTo>
                    <a:lnTo>
                      <a:pt x="5475833" y="812800"/>
                    </a:lnTo>
                    <a:lnTo>
                      <a:pt x="0" y="8128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B6CB5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45160" tIns="63500" rIns="63500" bIns="63500" numCol="1" spcCol="1270" anchor="ctr" anchorCtr="0">
                <a:noAutofit/>
              </a:bodyPr>
              <a:lstStyle/>
              <a:p>
                <a:pPr lvl="0" algn="l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500" kern="1200" dirty="0" smtClean="0"/>
                  <a:t>Program Allies</a:t>
                </a:r>
                <a:endParaRPr lang="en-US" sz="2500" kern="1200" dirty="0"/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957" y="2138474"/>
              <a:ext cx="1247988" cy="1218556"/>
            </a:xfrm>
            <a:prstGeom prst="ellipse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44" y="3426884"/>
              <a:ext cx="1260097" cy="1227593"/>
            </a:xfrm>
            <a:prstGeom prst="ellipse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461" y="804162"/>
              <a:ext cx="1247988" cy="1251758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19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92024"/>
            <a:ext cx="6427304" cy="407987"/>
          </a:xfrm>
          <a:solidFill>
            <a:srgbClr val="63AF34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Efforts to Reach Underserved Customers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4800" y="818606"/>
            <a:ext cx="5486400" cy="1613952"/>
          </a:xfrm>
        </p:spPr>
        <p:txBody>
          <a:bodyPr/>
          <a:lstStyle/>
          <a:p>
            <a:pPr lvl="0"/>
            <a:r>
              <a:rPr lang="en-US" sz="1100" dirty="0"/>
              <a:t>Partnering with local agencies on outreach </a:t>
            </a:r>
            <a:r>
              <a:rPr lang="en-US" sz="1100" dirty="0" smtClean="0"/>
              <a:t>efforts</a:t>
            </a:r>
          </a:p>
          <a:p>
            <a:pPr lvl="1"/>
            <a:r>
              <a:rPr lang="en-US" sz="1100" dirty="0" smtClean="0">
                <a:solidFill>
                  <a:srgbClr val="555555"/>
                </a:solidFill>
              </a:rPr>
              <a:t>Examples: CAAs</a:t>
            </a:r>
            <a:r>
              <a:rPr lang="en-US" sz="1100" dirty="0">
                <a:solidFill>
                  <a:srgbClr val="555555"/>
                </a:solidFill>
              </a:rPr>
              <a:t>, </a:t>
            </a:r>
            <a:r>
              <a:rPr lang="en-US" sz="1100" dirty="0" err="1">
                <a:solidFill>
                  <a:srgbClr val="555555"/>
                </a:solidFill>
              </a:rPr>
              <a:t>Easterseals</a:t>
            </a:r>
            <a:r>
              <a:rPr lang="en-US" sz="1100" dirty="0">
                <a:solidFill>
                  <a:srgbClr val="555555"/>
                </a:solidFill>
              </a:rPr>
              <a:t>, </a:t>
            </a:r>
            <a:r>
              <a:rPr lang="en-US" sz="1100" dirty="0" smtClean="0">
                <a:solidFill>
                  <a:srgbClr val="555555"/>
                </a:solidFill>
              </a:rPr>
              <a:t>and Friends </a:t>
            </a:r>
            <a:r>
              <a:rPr lang="en-US" sz="1100" dirty="0">
                <a:solidFill>
                  <a:srgbClr val="555555"/>
                </a:solidFill>
              </a:rPr>
              <a:t>of Central </a:t>
            </a:r>
            <a:r>
              <a:rPr lang="en-US" sz="1100" dirty="0" smtClean="0">
                <a:solidFill>
                  <a:srgbClr val="555555"/>
                </a:solidFill>
              </a:rPr>
              <a:t>Illinois</a:t>
            </a:r>
            <a:br>
              <a:rPr lang="en-US" sz="1100" dirty="0" smtClean="0">
                <a:solidFill>
                  <a:srgbClr val="555555"/>
                </a:solidFill>
              </a:rPr>
            </a:br>
            <a:endParaRPr lang="en-US" sz="1100" dirty="0">
              <a:solidFill>
                <a:srgbClr val="555555"/>
              </a:solidFill>
            </a:endParaRPr>
          </a:p>
          <a:p>
            <a:pPr lvl="0"/>
            <a:r>
              <a:rPr lang="en-US" sz="1100" dirty="0" smtClean="0"/>
              <a:t>Providing </a:t>
            </a:r>
            <a:r>
              <a:rPr lang="en-US" sz="1100" dirty="0"/>
              <a:t>resources to local, diverse </a:t>
            </a:r>
            <a:r>
              <a:rPr lang="en-US" sz="1100" dirty="0" smtClean="0"/>
              <a:t>Program Allies</a:t>
            </a:r>
          </a:p>
          <a:p>
            <a:pPr lvl="1"/>
            <a:r>
              <a:rPr lang="en-US" sz="1100" dirty="0" smtClean="0">
                <a:solidFill>
                  <a:srgbClr val="555555"/>
                </a:solidFill>
              </a:rPr>
              <a:t>Examples: Minority Business Development Center and equipment grants</a:t>
            </a:r>
          </a:p>
          <a:p>
            <a:pPr lvl="0"/>
            <a:endParaRPr lang="en-US" sz="1100" dirty="0"/>
          </a:p>
          <a:p>
            <a:pPr lvl="0"/>
            <a:r>
              <a:rPr lang="en-US" sz="1100" dirty="0" smtClean="0"/>
              <a:t>Providing </a:t>
            </a:r>
            <a:r>
              <a:rPr lang="en-US" sz="1100" dirty="0"/>
              <a:t>education to individuals interested in </a:t>
            </a:r>
            <a:r>
              <a:rPr lang="en-US" sz="1100" dirty="0" smtClean="0"/>
              <a:t>energy efficiency </a:t>
            </a:r>
            <a:r>
              <a:rPr lang="en-US" sz="1100" dirty="0"/>
              <a:t>as a </a:t>
            </a:r>
            <a:r>
              <a:rPr lang="en-US" sz="1100" dirty="0" smtClean="0"/>
              <a:t>career</a:t>
            </a:r>
          </a:p>
          <a:p>
            <a:pPr lvl="1"/>
            <a:r>
              <a:rPr lang="en-US" sz="1100" dirty="0" smtClean="0">
                <a:solidFill>
                  <a:srgbClr val="555555"/>
                </a:solidFill>
              </a:rPr>
              <a:t>Examples: internships and school </a:t>
            </a:r>
            <a:r>
              <a:rPr lang="en-US" sz="1100" dirty="0">
                <a:solidFill>
                  <a:srgbClr val="555555"/>
                </a:solidFill>
              </a:rPr>
              <a:t>age workforce </a:t>
            </a:r>
            <a:r>
              <a:rPr lang="en-US" sz="1100" dirty="0" smtClean="0">
                <a:solidFill>
                  <a:srgbClr val="555555"/>
                </a:solidFill>
              </a:rPr>
              <a:t>education</a:t>
            </a:r>
          </a:p>
          <a:p>
            <a:pPr lvl="0"/>
            <a:endParaRPr lang="en-US" sz="1100" dirty="0"/>
          </a:p>
          <a:p>
            <a:pPr lvl="0"/>
            <a:r>
              <a:rPr lang="en-US" sz="1100" dirty="0" smtClean="0"/>
              <a:t>Expand </a:t>
            </a:r>
            <a:r>
              <a:rPr lang="en-US" sz="1100" dirty="0"/>
              <a:t>definition of underserved to </a:t>
            </a:r>
            <a:r>
              <a:rPr lang="en-US" sz="1100" dirty="0" smtClean="0"/>
              <a:t>include:</a:t>
            </a:r>
            <a:br>
              <a:rPr lang="en-US" sz="1100" dirty="0" smtClean="0"/>
            </a:br>
            <a:endParaRPr lang="en-US" sz="1100" dirty="0" smtClean="0"/>
          </a:p>
          <a:p>
            <a:pPr lvl="1"/>
            <a:r>
              <a:rPr lang="en-US" sz="1100" dirty="0" smtClean="0">
                <a:solidFill>
                  <a:srgbClr val="555555"/>
                </a:solidFill>
              </a:rPr>
              <a:t>Low income</a:t>
            </a:r>
            <a:endParaRPr lang="en-US" sz="1100" dirty="0" smtClean="0">
              <a:solidFill>
                <a:srgbClr val="555555"/>
              </a:solidFill>
            </a:endParaRPr>
          </a:p>
          <a:p>
            <a:pPr lvl="1"/>
            <a:r>
              <a:rPr lang="en-US" sz="1100" dirty="0">
                <a:solidFill>
                  <a:srgbClr val="555555"/>
                </a:solidFill>
              </a:rPr>
              <a:t>R</a:t>
            </a:r>
            <a:r>
              <a:rPr lang="en-US" sz="1100" dirty="0" smtClean="0">
                <a:solidFill>
                  <a:srgbClr val="555555"/>
                </a:solidFill>
              </a:rPr>
              <a:t>acial minorities</a:t>
            </a:r>
          </a:p>
          <a:p>
            <a:pPr lvl="1"/>
            <a:r>
              <a:rPr lang="en-US" sz="1100" dirty="0" smtClean="0">
                <a:solidFill>
                  <a:srgbClr val="555555"/>
                </a:solidFill>
              </a:rPr>
              <a:t>Veteran</a:t>
            </a:r>
            <a:endParaRPr lang="en-US" sz="1100" dirty="0" smtClean="0">
              <a:solidFill>
                <a:srgbClr val="555555"/>
              </a:solidFill>
            </a:endParaRPr>
          </a:p>
          <a:p>
            <a:pPr lvl="1"/>
            <a:r>
              <a:rPr lang="en-US" sz="1100" dirty="0">
                <a:solidFill>
                  <a:srgbClr val="555555"/>
                </a:solidFill>
              </a:rPr>
              <a:t>P</a:t>
            </a:r>
            <a:r>
              <a:rPr lang="en-US" sz="1100" dirty="0" smtClean="0">
                <a:solidFill>
                  <a:srgbClr val="555555"/>
                </a:solidFill>
              </a:rPr>
              <a:t>eople </a:t>
            </a:r>
            <a:r>
              <a:rPr lang="en-US" sz="1100" dirty="0">
                <a:solidFill>
                  <a:srgbClr val="555555"/>
                </a:solidFill>
              </a:rPr>
              <a:t>with </a:t>
            </a:r>
            <a:r>
              <a:rPr lang="en-US" sz="1100" dirty="0" smtClean="0">
                <a:solidFill>
                  <a:srgbClr val="555555"/>
                </a:solidFill>
              </a:rPr>
              <a:t>disabilities</a:t>
            </a:r>
            <a:br>
              <a:rPr lang="en-US" sz="1100" dirty="0" smtClean="0">
                <a:solidFill>
                  <a:srgbClr val="555555"/>
                </a:solidFill>
              </a:rPr>
            </a:br>
            <a:endParaRPr lang="en-US" sz="1100" dirty="0" smtClean="0">
              <a:solidFill>
                <a:srgbClr val="555555"/>
              </a:solidFill>
            </a:endParaRPr>
          </a:p>
          <a:p>
            <a:r>
              <a:rPr lang="en-US" sz="1100" dirty="0" smtClean="0"/>
              <a:t>The </a:t>
            </a:r>
            <a:r>
              <a:rPr lang="en-US" sz="1100" dirty="0"/>
              <a:t>more you can narrow the audience you're reaching the more you can cater the project and the </a:t>
            </a:r>
            <a:r>
              <a:rPr lang="en-US" sz="1100" dirty="0" smtClean="0"/>
              <a:t>Partner's </a:t>
            </a:r>
            <a:r>
              <a:rPr lang="en-US" sz="1100" dirty="0"/>
              <a:t>efforts to that specific </a:t>
            </a:r>
            <a:r>
              <a:rPr lang="en-US" sz="1100" dirty="0" smtClean="0"/>
              <a:t>needs</a:t>
            </a:r>
            <a:endParaRPr lang="en-US" sz="1100" dirty="0"/>
          </a:p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6269393" y="1033272"/>
            <a:ext cx="2108254" cy="3393295"/>
            <a:chOff x="6008135" y="905692"/>
            <a:chExt cx="2108254" cy="339329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8136" y="2652304"/>
              <a:ext cx="2108253" cy="164668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8135" y="905692"/>
              <a:ext cx="2108253" cy="16466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778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92024"/>
            <a:ext cx="6427304" cy="407987"/>
          </a:xfrm>
          <a:solidFill>
            <a:srgbClr val="63AF34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2020 Impacts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38059" y="799641"/>
            <a:ext cx="7270281" cy="3764077"/>
            <a:chOff x="236305" y="361356"/>
            <a:chExt cx="7992744" cy="436063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40898" y="579936"/>
              <a:ext cx="2464604" cy="256279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l="3728"/>
            <a:stretch/>
          </p:blipFill>
          <p:spPr>
            <a:xfrm>
              <a:off x="6129357" y="2670495"/>
              <a:ext cx="2099692" cy="20515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r="1271"/>
            <a:stretch/>
          </p:blipFill>
          <p:spPr>
            <a:xfrm>
              <a:off x="236305" y="3142731"/>
              <a:ext cx="5781724" cy="147351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/>
            <a:srcRect r="2036"/>
            <a:stretch/>
          </p:blipFill>
          <p:spPr>
            <a:xfrm>
              <a:off x="277911" y="925761"/>
              <a:ext cx="3102605" cy="221697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65884" y="361356"/>
              <a:ext cx="2263165" cy="22064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075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84032" y="745865"/>
            <a:ext cx="6978595" cy="3558359"/>
            <a:chOff x="1084032" y="483473"/>
            <a:chExt cx="6978595" cy="3558359"/>
          </a:xfrm>
        </p:grpSpPr>
        <p:sp>
          <p:nvSpPr>
            <p:cNvPr id="6" name="Rectangle 5"/>
            <p:cNvSpPr/>
            <p:nvPr/>
          </p:nvSpPr>
          <p:spPr>
            <a:xfrm>
              <a:off x="2289633" y="3672500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b="1" i="1" dirty="0" smtClean="0">
                  <a:solidFill>
                    <a:srgbClr val="5555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AmerenIllinois</a:t>
              </a:r>
              <a:r>
                <a:rPr lang="en-US" i="1" dirty="0" smtClean="0">
                  <a:solidFill>
                    <a:srgbClr val="5555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Savings.com/MDI</a:t>
              </a:r>
              <a:endParaRPr lang="en-US" i="1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itle 1"/>
            <p:cNvSpPr txBox="1">
              <a:spLocks/>
            </p:cNvSpPr>
            <p:nvPr/>
          </p:nvSpPr>
          <p:spPr>
            <a:xfrm>
              <a:off x="1084032" y="483473"/>
              <a:ext cx="6978595" cy="407987"/>
            </a:xfrm>
            <a:prstGeom prst="rect">
              <a:avLst/>
            </a:prstGeom>
          </p:spPr>
          <p:txBody>
            <a:bodyPr anchor="ctr"/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000" b="1" kern="1200">
                  <a:solidFill>
                    <a:srgbClr val="555555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Questions?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0733" y="1217869"/>
              <a:ext cx="2209800" cy="2209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13773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/Sec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lue Content Slid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7006F0428D14478EFD11DC0FC63047" ma:contentTypeVersion="2" ma:contentTypeDescription="Create a new document." ma:contentTypeScope="" ma:versionID="d53b056f9e475ad6c8a751baccd47108">
  <xsd:schema xmlns:xsd="http://www.w3.org/2001/XMLSchema" xmlns:p="http://schemas.microsoft.com/office/2006/metadata/properties" xmlns:ns1="http://schemas.microsoft.com/sharepoint/v3" targetNamespace="http://schemas.microsoft.com/office/2006/metadata/properties" ma:root="true" ma:fieldsID="488c60a0ca7314c27274f4436fad49df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PublishingStartDate" ma:index="8" nillable="true" ma:displayName="Scheduling Start Date" ma:internalName="PublishingStartDate">
      <xsd:simpleType>
        <xsd:restriction base="dms:Unknown"/>
      </xsd:simpleType>
    </xsd:element>
    <xsd:element name="PublishingExpirationDate" ma:index="9" nillable="true" ma:displayName="Scheduling End Dat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95C3C46A-FF0E-448F-9772-E7650CE3A7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5151060C-095C-4C9D-A6EC-8148B56668B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E79A713-27E8-4BF0-8F47-B82B6EA55AD4}">
  <ds:schemaRefs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6726</TotalTime>
  <Words>452</Words>
  <Application>Microsoft Office PowerPoint</Application>
  <PresentationFormat>On-screen Show (16:9)</PresentationFormat>
  <Paragraphs>50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Arial Narrow</vt:lpstr>
      <vt:lpstr>Calibri</vt:lpstr>
      <vt:lpstr>Times New Roman</vt:lpstr>
      <vt:lpstr>Title/Section</vt:lpstr>
      <vt:lpstr>Custom Design</vt:lpstr>
      <vt:lpstr>Blue Content Slides</vt:lpstr>
      <vt:lpstr>PowerPoint Presentation</vt:lpstr>
      <vt:lpstr>What is the Market Development Initiative?</vt:lpstr>
      <vt:lpstr>How it Started</vt:lpstr>
      <vt:lpstr>How it Works</vt:lpstr>
      <vt:lpstr>Partnerships</vt:lpstr>
      <vt:lpstr>Efforts to Reach Underserved Customers</vt:lpstr>
      <vt:lpstr>2020 Impacts</vt:lpstr>
      <vt:lpstr>PowerPoint Presentation</vt:lpstr>
    </vt:vector>
  </TitlesOfParts>
  <Company>Simantel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Olivia Moore</dc:creator>
  <cp:lastModifiedBy>Audo, Mallory</cp:lastModifiedBy>
  <cp:revision>214</cp:revision>
  <dcterms:created xsi:type="dcterms:W3CDTF">2016-01-04T15:03:06Z</dcterms:created>
  <dcterms:modified xsi:type="dcterms:W3CDTF">2021-09-13T18:07:40Z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0x010100817006F0428D14478EFD11DC0FC63047</vt:lpwstr>
  </property>
</Properties>
</file>