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1.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1.xml" ContentType="application/vnd.openxmlformats-officedocument.theme+xml"/>
  <Override PartName="/ppt/slideLayouts/slideLayout88.xml" ContentType="application/vnd.openxmlformats-officedocument.presentationml.slideLayout+xml"/>
  <Override PartName="/ppt/theme/theme3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7.xml" ContentType="application/vnd.openxmlformats-officedocument.theme+xml"/>
  <Override PartName="/ppt/slideLayouts/slideLayout99.xml" ContentType="application/vnd.openxmlformats-officedocument.presentationml.slideLayout+xml"/>
  <Override PartName="/ppt/theme/theme3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9.xml" ContentType="application/vnd.openxmlformats-officedocument.theme+xml"/>
  <Override PartName="/ppt/slideLayouts/slideLayout102.xml" ContentType="application/vnd.openxmlformats-officedocument.presentationml.slideLayout+xml"/>
  <Override PartName="/ppt/theme/theme4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1.xml" ContentType="application/vnd.openxmlformats-officedocument.theme+xml"/>
  <Override PartName="/ppt/slideLayouts/slideLayout105.xml" ContentType="application/vnd.openxmlformats-officedocument.presentationml.slideLayout+xml"/>
  <Override PartName="/ppt/theme/theme4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3.xml" ContentType="application/vnd.openxmlformats-officedocument.theme+xml"/>
  <Override PartName="/ppt/slideLayouts/slideLayout108.xml" ContentType="application/vnd.openxmlformats-officedocument.presentationml.slideLayout+xml"/>
  <Override PartName="/ppt/theme/theme4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41" r:id="rId6"/>
    <p:sldMasterId id="2147485543" r:id="rId7"/>
    <p:sldMasterId id="2147485348" r:id="rId8"/>
    <p:sldMasterId id="2147485492" r:id="rId9"/>
    <p:sldMasterId id="2147485371" r:id="rId10"/>
    <p:sldMasterId id="2147485443" r:id="rId11"/>
    <p:sldMasterId id="2147485416" r:id="rId12"/>
    <p:sldMasterId id="2147485425" r:id="rId13"/>
    <p:sldMasterId id="2147485545" r:id="rId14"/>
    <p:sldMasterId id="2147485547" r:id="rId15"/>
    <p:sldMasterId id="2147485202" r:id="rId16"/>
    <p:sldMasterId id="2147485167" r:id="rId17"/>
    <p:sldMasterId id="2147485286" r:id="rId18"/>
    <p:sldMasterId id="2147485208" r:id="rId19"/>
    <p:sldMasterId id="2147485211" r:id="rId20"/>
    <p:sldMasterId id="2147485224" r:id="rId21"/>
    <p:sldMasterId id="2147485248" r:id="rId22"/>
    <p:sldMasterId id="2147485251" r:id="rId23"/>
    <p:sldMasterId id="2147485254" r:id="rId24"/>
    <p:sldMasterId id="2147485289" r:id="rId25"/>
    <p:sldMasterId id="2147485295" r:id="rId26"/>
    <p:sldMasterId id="2147485292" r:id="rId27"/>
    <p:sldMasterId id="2147485304" r:id="rId28"/>
    <p:sldMasterId id="2147485339" r:id="rId29"/>
    <p:sldMasterId id="2147485299" r:id="rId30"/>
    <p:sldMasterId id="2147485257" r:id="rId31"/>
    <p:sldMasterId id="2147485260" r:id="rId32"/>
    <p:sldMasterId id="2147485214" r:id="rId33"/>
    <p:sldMasterId id="2147485217" r:id="rId34"/>
    <p:sldMasterId id="2147485245" r:id="rId35"/>
    <p:sldMasterId id="2147485174" r:id="rId36"/>
    <p:sldMasterId id="2147485474" r:id="rId37"/>
    <p:sldMasterId id="2147485281" r:id="rId38"/>
    <p:sldMasterId id="2147485307" r:id="rId39"/>
    <p:sldMasterId id="2147485310" r:id="rId40"/>
    <p:sldMasterId id="2147485313" r:id="rId41"/>
    <p:sldMasterId id="2147485316" r:id="rId42"/>
    <p:sldMasterId id="2147485319" r:id="rId43"/>
    <p:sldMasterId id="2147485321" r:id="rId44"/>
    <p:sldMasterId id="2147485324" r:id="rId45"/>
    <p:sldMasterId id="2147485326" r:id="rId46"/>
    <p:sldMasterId id="2147485329" r:id="rId47"/>
    <p:sldMasterId id="2147485331" r:id="rId48"/>
    <p:sldMasterId id="2147485334" r:id="rId49"/>
    <p:sldMasterId id="2147485336" r:id="rId50"/>
  </p:sldMasterIdLst>
  <p:notesMasterIdLst>
    <p:notesMasterId r:id="rId69"/>
  </p:notesMasterIdLst>
  <p:handoutMasterIdLst>
    <p:handoutMasterId r:id="rId70"/>
  </p:handoutMasterIdLst>
  <p:sldIdLst>
    <p:sldId id="300" r:id="rId51"/>
    <p:sldId id="297" r:id="rId52"/>
    <p:sldId id="307" r:id="rId53"/>
    <p:sldId id="308" r:id="rId54"/>
    <p:sldId id="304" r:id="rId55"/>
    <p:sldId id="298" r:id="rId56"/>
    <p:sldId id="263" r:id="rId57"/>
    <p:sldId id="275" r:id="rId58"/>
    <p:sldId id="265" r:id="rId59"/>
    <p:sldId id="262" r:id="rId60"/>
    <p:sldId id="296" r:id="rId61"/>
    <p:sldId id="270" r:id="rId62"/>
    <p:sldId id="302" r:id="rId63"/>
    <p:sldId id="301" r:id="rId64"/>
    <p:sldId id="303" r:id="rId65"/>
    <p:sldId id="281" r:id="rId66"/>
    <p:sldId id="306" r:id="rId67"/>
    <p:sldId id="30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FC0C0A-E0B6-4AA1-870E-F84603E911D7}">
          <p14:sldIdLst>
            <p14:sldId id="300"/>
            <p14:sldId id="297"/>
            <p14:sldId id="307"/>
            <p14:sldId id="308"/>
            <p14:sldId id="304"/>
            <p14:sldId id="298"/>
            <p14:sldId id="263"/>
            <p14:sldId id="275"/>
            <p14:sldId id="265"/>
            <p14:sldId id="262"/>
            <p14:sldId id="296"/>
            <p14:sldId id="270"/>
            <p14:sldId id="302"/>
            <p14:sldId id="301"/>
            <p14:sldId id="303"/>
            <p14:sldId id="281"/>
            <p14:sldId id="306"/>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95F100-B920-B00E-45A3-DA932ECF075E}" name="Faggett, Jimmy" initials="FJ" userId="S::q171320@ameren.com::558de867-76bd-4d4b-a3bd-71f155dafc80" providerId="AD"/>
  <p188:author id="{FAF9AA03-1A0A-FCFA-07A6-53A179B7EE3D}" name="Goldensoph, Emily S" initials="GES" userId="S::Q101712@ameren.com::e6d7ed43-bd47-47a1-a78f-67020887c0ec" providerId="AD"/>
  <p188:author id="{B9DAC215-9B02-C712-4F1F-A40C022F72A0}" name="Egan, Amanda" initials="EA" userId="S::q152550@ameren.com::019671d4-5f97-4726-8c0e-2cd5c6deabea" providerId="AD"/>
  <p188:author id="{EFDAA51A-AAAA-E245-FBFE-483941540143}" name="Cranford, Brook" initials="CB" userId="S::q153686@ameren.com::355992fb-2587-4156-ae9c-637f529a6120" providerId="AD"/>
  <p188:author id="{163F7F1B-39B7-E0D1-4B12-5F2CEC828765}" name="Birschbach, Joe" initials="BJ" userId="S::q147869@ameren.com::973f3a36-bf81-4162-a185-510c883a436f" providerId="AD"/>
  <p188:author id="{3CF5CC2B-36AB-BCD4-D805-3BF6A3E09B55}" name="Faggett, Jimmy" initials="FJ" userId="S::Q171320@ameren.com::558de867-76bd-4d4b-a3bd-71f155dafc80" providerId="AD"/>
  <p188:author id="{54992A30-22A1-7E5F-A882-0CDFE9D10533}" name="Poynton, Jim" initials="PJ" userId="S::q132907@ameren.com::3cf10ac6-64b8-4756-9fcc-897268a7f563" providerId="AD"/>
  <p188:author id="{AD1B9B31-C4DE-2F4F-A1FC-DF10D02BE8C4}" name="Tyler, Thomas" initials="TT" userId="S::q175155@ameren.com::77e708d1-1913-4a54-81ad-a43f933c900c" providerId="AD"/>
  <p188:author id="{FF740332-82F5-40CF-7DEB-5CAE26FC2211}" name="Drea, Thomas" initials="DT" userId="S::q122076@ameren.com::810e615f-8a68-4261-8413-a0e2d4fb9df2" providerId="AD"/>
  <p188:author id="{8AEA283C-7181-D557-20EF-398DEACFCAD5}" name="Miller, Kathleen" initials="MK [2]" userId="S::q126400@ameren.com::a5a5a972-1dba-49ea-9e4a-d2bc7e54c2f2" providerId="AD"/>
  <p188:author id="{8EDBE643-6181-AED6-6F6F-F20DB659E534}" name="Baumgartner, Robert" initials="BR" userId="S::q104746@ameren.com::f4328225-551c-4630-89f3-bedcdc88c666" providerId="AD"/>
  <p188:author id="{48DB8347-0C78-A43B-FB77-D2DAAC96BD54}" name="Lavallee, Jonathan" initials="LJ" userId="S::q124361@ameren.com::b01f8297-cc3c-4c16-bae2-cffc6e2777d6" providerId="AD"/>
  <p188:author id="{54802A4C-124C-8450-0D53-D2D08009B3B2}" name="Nakayama, Brent" initials="NB" userId="S::q178784@ameren.com::d0c24618-8815-4a37-afd7-ebfd822eb8b3" providerId="AD"/>
  <p188:author id="{362A464C-846E-CA03-F852-2128C821A9BE}" name="Fegley, Jason" initials="FJ" userId="S::q152554@ameren.com::5049b487-9ae8-425c-aa89-def9a51d9041" providerId="AD"/>
  <p188:author id="{ECCCDB4E-9F51-4478-FA20-C8A96836C4DC}" name="Perry, Shane" initials="PS" userId="S::q172820@ameren.com::d9315b06-86b4-4272-b5e7-57818bff5240" providerId="AD"/>
  <p188:author id="{54ED055B-271D-B242-A4CD-F52E0ABB5448}" name="Rusteberg, Robert" initials="RR" userId="S::q125759@ameren.com::2893f203-7fb1-4cab-a48a-ca8e09658f18" providerId="AD"/>
  <p188:author id="{AF9B3A5B-39D5-1B1C-21E0-88B438D708CA}" name="Daller, Sidney J" initials="DJ" userId="S::q142010@ameren.com::df1d9202-cda6-4d61-b259-a648d8e96518" providerId="AD"/>
  <p188:author id="{CB9F285F-ED4A-5C78-6409-AC5332ABE0DF}" name="Hill, Stephanie" initials="HS" userId="S::q174080@ameren.com::2abc409b-a72b-4efb-94d6-3527b448f8ef" providerId="AD"/>
  <p188:author id="{9727F85F-2A4D-03CE-C98B-92F14D2648FA}" name="Edwards, Micheal G" initials="EG" userId="S::q106906@ameren.com::95bd0b64-6042-4590-95ec-17d220637bad" providerId="AD"/>
  <p188:author id="{221B6E60-4C36-D605-E861-4669EB6474A3}" name="Vaughn, Andrew C" initials="VC" userId="S::q105553@ameren.com::48671168-2cc0-44f4-8bf1-a9b19432cc91" providerId="AD"/>
  <p188:author id="{AF4FB265-FD0C-EAE0-6682-CFC151064F4E}" name="Nelson, Jordan" initials="NJ" userId="S::q147821@ameren.com::2030e29d-4168-4ee4-8047-ce7c95e7dc4d" providerId="AD"/>
  <p188:author id="{D72CBE6C-8767-EB74-7946-E35DF67CCEEF}" name="Nafziger, Kirstin" initials="NK" userId="S::q154157@ameren.com::16dd2504-6505-4f50-8fb2-05b39019d1bf" providerId="AD"/>
  <p188:author id="{D56EB36D-02AA-2F49-364E-5E4932772134}" name="DEEB, ALEXANDER" initials="DA" userId="S::q178332@ameren.com::ae6f6a17-0d1d-4d4e-9b14-5332ea3f0828" providerId="AD"/>
  <p188:author id="{FCAD7C72-13E1-E456-8AC0-9F36CC1DDC21}" name="Carroll, John" initials="CJ" userId="S::q129708@ameren.com::53758dfb-3af5-4388-94b9-a561302e308c" providerId="AD"/>
  <p188:author id="{BAB96A7A-3630-CE6A-41FA-6227D2961018}" name="Campbell, Kasey" initials="CK" userId="S::q117585@ameren.com::430a4dd2-1050-4774-9b3e-c2e2a1973990" providerId="AD"/>
  <p188:author id="{8E4D7585-7DCA-F232-D1DA-99042C024E80}" name="Miller, Kathleen" initials="MK" userId="S::Q126400@ameren.com::a5a5a972-1dba-49ea-9e4a-d2bc7e54c2f2" providerId="AD"/>
  <p188:author id="{6EC2848E-66EA-07A9-5A71-9FF8510C8C01}" name="Johns, Jack" initials="JJ" userId="S::q174616@ameren.com::e28f3ef9-029e-45ad-939a-dd07eaadd023" providerId="AD"/>
  <p188:author id="{726429AF-0571-1DAF-94F5-0167E4CBCF63}" name="Escue, Lance S" initials="ES" userId="S::q85474@ameren.com::7edf5b26-a8e5-406b-b24c-1306c91539c1" providerId="AD"/>
  <p188:author id="{E22F28D8-C088-5857-4ECA-076A7415AEEC}" name="Vaughn, Andrew C" initials="VAC" userId="S::Q105553@ameren.com::48671168-2cc0-44f4-8bf1-a9b19432cc91" providerId="AD"/>
  <p188:author id="{F63203E2-CFE3-42AE-6300-FE9C3EC4BDA4}" name="Marner, Scott" initials="MS" userId="S::q131784@ameren.com::66a4947a-4a70-40bf-9748-9d84d0b4bcfa" providerId="AD"/>
  <p188:author id="{16FF46EA-3E83-98FB-EC18-3251962F4ADB}" name="Drayton, Cecelia" initials="DC" userId="S::q168068@ameren.com::22f346de-a179-4dd7-b6cb-04f28ff3e305" providerId="AD"/>
  <p188:author id="{44EE30EB-8488-1895-2475-1BD8DA897853}" name="Michael, Jennifer" initials="MJ" userId="S::q157471@ameren.com::0f311503-b037-450c-97cf-142637826673" providerId="AD"/>
  <p188:author id="{CBC806EC-9B57-08B0-E185-BE44C70A45BC}" name="Audo, Mallory" initials="AM" userId="S::q149340@ameren.com::539790e8-83de-4af4-8a67-56fc09e0b820" providerId="AD"/>
  <p188:author id="{F5714EF9-520A-BFB6-080F-A0058E0392B6}" name="Reiff, Andrea" initials="RA" userId="S::q163059@ameren.com::b3cc00b9-bc93-4bee-a6c3-9339d2eb22c8" providerId="AD"/>
  <p188:author id="{AA6158FF-F76C-5F82-43CB-CC19175CD5F8}" name="Fields, Adam" initials="FA" userId="S::q122073@ameren.com::4167d8fc-2348-4b31-8f3b-ce2ebcfabd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ller, Kathleen" initials="MK" lastIdx="41" clrIdx="0">
    <p:extLst>
      <p:ext uri="{19B8F6BF-5375-455C-9EA6-DF929625EA0E}">
        <p15:presenceInfo xmlns:p15="http://schemas.microsoft.com/office/powerpoint/2012/main" userId="S-1-5-21-954168176-523266610-6498272-329056" providerId="AD"/>
      </p:ext>
    </p:extLst>
  </p:cmAuthor>
  <p:cmAuthor id="2" name="Michael, Jennifer" initials="MJ" lastIdx="3" clrIdx="1">
    <p:extLst>
      <p:ext uri="{19B8F6BF-5375-455C-9EA6-DF929625EA0E}">
        <p15:presenceInfo xmlns:p15="http://schemas.microsoft.com/office/powerpoint/2012/main" userId="S-1-5-21-954168176-523266610-6498272-544223" providerId="AD"/>
      </p:ext>
    </p:extLst>
  </p:cmAuthor>
  <p:cmAuthor id="3" name="Miller, Kathleen" initials="MK [2]" lastIdx="1" clrIdx="2">
    <p:extLst>
      <p:ext uri="{19B8F6BF-5375-455C-9EA6-DF929625EA0E}">
        <p15:presenceInfo xmlns:p15="http://schemas.microsoft.com/office/powerpoint/2012/main" userId="S::q126400@ameren.com::a5a5a972-1dba-49ea-9e4a-d2bc7e54c2f2" providerId="AD"/>
      </p:ext>
    </p:extLst>
  </p:cmAuthor>
  <p:cmAuthor id="4" name="Lavallee, Jonathan" initials="LJ" lastIdx="1" clrIdx="3">
    <p:extLst>
      <p:ext uri="{19B8F6BF-5375-455C-9EA6-DF929625EA0E}">
        <p15:presenceInfo xmlns:p15="http://schemas.microsoft.com/office/powerpoint/2012/main" userId="S::q124361@ameren.com::b01f8297-cc3c-4c16-bae2-cffc6e2777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392C"/>
    <a:srgbClr val="1B6CB5"/>
    <a:srgbClr val="24933C"/>
    <a:srgbClr val="ECFAEC"/>
    <a:srgbClr val="8D248A"/>
    <a:srgbClr val="008000"/>
    <a:srgbClr val="CE291C"/>
    <a:srgbClr val="FFFF99"/>
    <a:srgbClr val="99CC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14D2A-9350-4BC7-829D-356E340FCD9C}" v="25" dt="2025-06-11T12:13:50.503"/>
  </p1510:revLst>
</p1510:revInfo>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80" autoAdjust="0"/>
    <p:restoredTop sz="87603" autoAdjust="0"/>
  </p:normalViewPr>
  <p:slideViewPr>
    <p:cSldViewPr snapToGrid="0">
      <p:cViewPr varScale="1">
        <p:scale>
          <a:sx n="97" d="100"/>
          <a:sy n="97" d="100"/>
        </p:scale>
        <p:origin x="504" y="8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1.xml"/><Relationship Id="rId21" Type="http://schemas.openxmlformats.org/officeDocument/2006/relationships/slideMaster" Target="slideMasters/slideMaster16.xml"/><Relationship Id="rId42" Type="http://schemas.openxmlformats.org/officeDocument/2006/relationships/slideMaster" Target="slideMasters/slideMaster37.xml"/><Relationship Id="rId47" Type="http://schemas.openxmlformats.org/officeDocument/2006/relationships/slideMaster" Target="slideMasters/slideMaster42.xml"/><Relationship Id="rId63" Type="http://schemas.openxmlformats.org/officeDocument/2006/relationships/slide" Target="slides/slide13.xml"/><Relationship Id="rId68" Type="http://schemas.openxmlformats.org/officeDocument/2006/relationships/slide" Target="slides/slide18.xml"/><Relationship Id="rId16" Type="http://schemas.openxmlformats.org/officeDocument/2006/relationships/slideMaster" Target="slideMasters/slideMaster11.xml"/><Relationship Id="rId11" Type="http://schemas.openxmlformats.org/officeDocument/2006/relationships/slideMaster" Target="slideMasters/slideMaster6.xml"/><Relationship Id="rId24" Type="http://schemas.openxmlformats.org/officeDocument/2006/relationships/slideMaster" Target="slideMasters/slideMaster19.xml"/><Relationship Id="rId32" Type="http://schemas.openxmlformats.org/officeDocument/2006/relationships/slideMaster" Target="slideMasters/slideMaster27.xml"/><Relationship Id="rId37" Type="http://schemas.openxmlformats.org/officeDocument/2006/relationships/slideMaster" Target="slideMasters/slideMaster32.xml"/><Relationship Id="rId40" Type="http://schemas.openxmlformats.org/officeDocument/2006/relationships/slideMaster" Target="slideMasters/slideMaster35.xml"/><Relationship Id="rId45" Type="http://schemas.openxmlformats.org/officeDocument/2006/relationships/slideMaster" Target="slideMasters/slideMaster40.xml"/><Relationship Id="rId53" Type="http://schemas.openxmlformats.org/officeDocument/2006/relationships/slide" Target="slides/slide3.xml"/><Relationship Id="rId58" Type="http://schemas.openxmlformats.org/officeDocument/2006/relationships/slide" Target="slides/slide8.xml"/><Relationship Id="rId66" Type="http://schemas.openxmlformats.org/officeDocument/2006/relationships/slide" Target="slides/slide16.xml"/><Relationship Id="rId74"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11.xml"/><Relationship Id="rId19" Type="http://schemas.openxmlformats.org/officeDocument/2006/relationships/slideMaster" Target="slideMasters/slideMaster14.xml"/><Relationship Id="rId14" Type="http://schemas.openxmlformats.org/officeDocument/2006/relationships/slideMaster" Target="slideMasters/slideMaster9.xml"/><Relationship Id="rId22" Type="http://schemas.openxmlformats.org/officeDocument/2006/relationships/slideMaster" Target="slideMasters/slideMaster17.xml"/><Relationship Id="rId27" Type="http://schemas.openxmlformats.org/officeDocument/2006/relationships/slideMaster" Target="slideMasters/slideMaster22.xml"/><Relationship Id="rId30" Type="http://schemas.openxmlformats.org/officeDocument/2006/relationships/slideMaster" Target="slideMasters/slideMaster25.xml"/><Relationship Id="rId35" Type="http://schemas.openxmlformats.org/officeDocument/2006/relationships/slideMaster" Target="slideMasters/slideMaster30.xml"/><Relationship Id="rId43" Type="http://schemas.openxmlformats.org/officeDocument/2006/relationships/slideMaster" Target="slideMasters/slideMaster38.xml"/><Relationship Id="rId48" Type="http://schemas.openxmlformats.org/officeDocument/2006/relationships/slideMaster" Target="slideMasters/slideMaster43.xml"/><Relationship Id="rId56" Type="http://schemas.openxmlformats.org/officeDocument/2006/relationships/slide" Target="slides/slide6.xml"/><Relationship Id="rId64" Type="http://schemas.openxmlformats.org/officeDocument/2006/relationships/slide" Target="slides/slide14.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Master" Target="slideMasters/slideMaster3.xml"/><Relationship Id="rId51" Type="http://schemas.openxmlformats.org/officeDocument/2006/relationships/slide" Target="slides/slide1.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Master" Target="slideMasters/slideMaster12.xml"/><Relationship Id="rId25" Type="http://schemas.openxmlformats.org/officeDocument/2006/relationships/slideMaster" Target="slideMasters/slideMaster20.xml"/><Relationship Id="rId33" Type="http://schemas.openxmlformats.org/officeDocument/2006/relationships/slideMaster" Target="slideMasters/slideMaster28.xml"/><Relationship Id="rId38" Type="http://schemas.openxmlformats.org/officeDocument/2006/relationships/slideMaster" Target="slideMasters/slideMaster33.xml"/><Relationship Id="rId46" Type="http://schemas.openxmlformats.org/officeDocument/2006/relationships/slideMaster" Target="slideMasters/slideMaster41.xml"/><Relationship Id="rId59" Type="http://schemas.openxmlformats.org/officeDocument/2006/relationships/slide" Target="slides/slide9.xml"/><Relationship Id="rId67" Type="http://schemas.openxmlformats.org/officeDocument/2006/relationships/slide" Target="slides/slide17.xml"/><Relationship Id="rId20" Type="http://schemas.openxmlformats.org/officeDocument/2006/relationships/slideMaster" Target="slideMasters/slideMaster15.xml"/><Relationship Id="rId41" Type="http://schemas.openxmlformats.org/officeDocument/2006/relationships/slideMaster" Target="slideMasters/slideMaster36.xml"/><Relationship Id="rId54" Type="http://schemas.openxmlformats.org/officeDocument/2006/relationships/slide" Target="slides/slide4.xml"/><Relationship Id="rId62" Type="http://schemas.openxmlformats.org/officeDocument/2006/relationships/slide" Target="slides/slide12.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Master" Target="slideMasters/slideMaster10.xml"/><Relationship Id="rId23" Type="http://schemas.openxmlformats.org/officeDocument/2006/relationships/slideMaster" Target="slideMasters/slideMaster18.xml"/><Relationship Id="rId28" Type="http://schemas.openxmlformats.org/officeDocument/2006/relationships/slideMaster" Target="slideMasters/slideMaster23.xml"/><Relationship Id="rId36" Type="http://schemas.openxmlformats.org/officeDocument/2006/relationships/slideMaster" Target="slideMasters/slideMaster31.xml"/><Relationship Id="rId49" Type="http://schemas.openxmlformats.org/officeDocument/2006/relationships/slideMaster" Target="slideMasters/slideMaster44.xml"/><Relationship Id="rId57" Type="http://schemas.openxmlformats.org/officeDocument/2006/relationships/slide" Target="slides/slide7.xml"/><Relationship Id="rId10" Type="http://schemas.openxmlformats.org/officeDocument/2006/relationships/slideMaster" Target="slideMasters/slideMaster5.xml"/><Relationship Id="rId31" Type="http://schemas.openxmlformats.org/officeDocument/2006/relationships/slideMaster" Target="slideMasters/slideMaster26.xml"/><Relationship Id="rId44" Type="http://schemas.openxmlformats.org/officeDocument/2006/relationships/slideMaster" Target="slideMasters/slideMaster39.xml"/><Relationship Id="rId52" Type="http://schemas.openxmlformats.org/officeDocument/2006/relationships/slide" Target="slides/slide2.xml"/><Relationship Id="rId60" Type="http://schemas.openxmlformats.org/officeDocument/2006/relationships/slide" Target="slides/slide10.xml"/><Relationship Id="rId65" Type="http://schemas.openxmlformats.org/officeDocument/2006/relationships/slide" Target="slides/slide15.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Master" Target="slideMasters/slideMaster8.xml"/><Relationship Id="rId18" Type="http://schemas.openxmlformats.org/officeDocument/2006/relationships/slideMaster" Target="slideMasters/slideMaster13.xml"/><Relationship Id="rId39" Type="http://schemas.openxmlformats.org/officeDocument/2006/relationships/slideMaster" Target="slideMasters/slideMaster34.xml"/><Relationship Id="rId34" Type="http://schemas.openxmlformats.org/officeDocument/2006/relationships/slideMaster" Target="slideMasters/slideMaster29.xml"/><Relationship Id="rId50" Type="http://schemas.openxmlformats.org/officeDocument/2006/relationships/slideMaster" Target="slideMasters/slideMaster45.xml"/><Relationship Id="rId55" Type="http://schemas.openxmlformats.org/officeDocument/2006/relationships/slide" Target="slides/slide5.xml"/><Relationship Id="rId76" Type="http://schemas.microsoft.com/office/2015/10/relationships/revisionInfo" Target="revisionInfo.xml"/><Relationship Id="rId7" Type="http://schemas.openxmlformats.org/officeDocument/2006/relationships/slideMaster" Target="slideMasters/slideMaster2.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Master" Target="slideMasters/slideMaster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6B5816-BFAA-4B2C-9049-848B187A0E97}" type="datetimeFigureOut">
              <a:rPr lang="en-US" smtClean="0"/>
              <a:t>6/11/2025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954CE3-E387-4DEC-A512-6BA96D3A6A1F}" type="slidenum">
              <a:rPr lang="en-US" smtClean="0"/>
              <a:t>‹#›</a:t>
            </a:fld>
            <a:endParaRPr lang="en-US"/>
          </a:p>
        </p:txBody>
      </p:sp>
    </p:spTree>
    <p:extLst>
      <p:ext uri="{BB962C8B-B14F-4D97-AF65-F5344CB8AC3E}">
        <p14:creationId xmlns:p14="http://schemas.microsoft.com/office/powerpoint/2010/main" val="3009342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7ADFD-4227-4939-AB7B-A40036E69813}"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0F19A-BC50-43CD-AE36-58B9363AF241}" type="slidenum">
              <a:rPr lang="en-US" smtClean="0"/>
              <a:t>‹#›</a:t>
            </a:fld>
            <a:endParaRPr lang="en-US"/>
          </a:p>
        </p:txBody>
      </p:sp>
    </p:spTree>
    <p:extLst>
      <p:ext uri="{BB962C8B-B14F-4D97-AF65-F5344CB8AC3E}">
        <p14:creationId xmlns:p14="http://schemas.microsoft.com/office/powerpoint/2010/main" val="289165206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uperrin.com/english/2017/10/11/new-customer-centricit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webinar is about understanding your customers and providing positive customer service experiences. A lot of you are in direct customer service roles and some of us may work behind the scenes a bit more, but we all play a role in providing exceptional customer service.</a:t>
            </a:r>
          </a:p>
        </p:txBody>
      </p:sp>
      <p:sp>
        <p:nvSpPr>
          <p:cNvPr id="4" name="Slide Number Placeholder 3"/>
          <p:cNvSpPr>
            <a:spLocks noGrp="1"/>
          </p:cNvSpPr>
          <p:nvPr>
            <p:ph type="sldNum" sz="quarter" idx="5"/>
          </p:nvPr>
        </p:nvSpPr>
        <p:spPr/>
        <p:txBody>
          <a:bodyPr/>
          <a:lstStyle/>
          <a:p>
            <a:fld id="{388F558E-78EE-4B1C-A0BE-21B3A2016DCE}" type="slidenum">
              <a:rPr lang="en-US" smtClean="0"/>
              <a:t>1</a:t>
            </a:fld>
            <a:endParaRPr lang="en-US"/>
          </a:p>
        </p:txBody>
      </p:sp>
    </p:spTree>
    <p:extLst>
      <p:ext uri="{BB962C8B-B14F-4D97-AF65-F5344CB8AC3E}">
        <p14:creationId xmlns:p14="http://schemas.microsoft.com/office/powerpoint/2010/main" val="150818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400" dirty="0"/>
              <a:t>Providing customer service to a utility paying customer can help eliminate the perceived barriers to energy efficiency. Offering knowledge through webinars, marketing of program incentive programs, technology support and more can help customers feel more comfortable buying into an energy efficiency program.</a:t>
            </a:r>
          </a:p>
          <a:p>
            <a:pPr marL="0" marR="0" lvl="0" indent="0" defTabSz="457200" eaLnBrk="1" fontAlgn="auto" latinLnBrk="0" hangingPunct="1">
              <a:lnSpc>
                <a:spcPct val="117999"/>
              </a:lnSpc>
              <a:spcBef>
                <a:spcPts val="0"/>
              </a:spcBef>
              <a:spcAft>
                <a:spcPts val="0"/>
              </a:spcAft>
              <a:buClrTx/>
              <a:buSzTx/>
              <a:buFontTx/>
              <a:buNone/>
              <a:tabLst/>
              <a:defRPr/>
            </a:pPr>
            <a:endParaRPr lang="en-US" sz="1400" dirty="0"/>
          </a:p>
          <a:p>
            <a:pPr marL="0" marR="0" lvl="0" indent="0" defTabSz="457200" eaLnBrk="1" fontAlgn="auto" latinLnBrk="0" hangingPunct="1">
              <a:lnSpc>
                <a:spcPct val="117999"/>
              </a:lnSpc>
              <a:spcBef>
                <a:spcPts val="0"/>
              </a:spcBef>
              <a:spcAft>
                <a:spcPts val="0"/>
              </a:spcAft>
              <a:buClrTx/>
              <a:buSzTx/>
              <a:buFontTx/>
              <a:buNone/>
              <a:tabLst/>
              <a:defRPr/>
            </a:pPr>
            <a:r>
              <a:rPr lang="en-US" sz="1400" dirty="0"/>
              <a:t>There are six typical barriers to energy efficiency,:</a:t>
            </a:r>
          </a:p>
          <a:p>
            <a:pPr marL="0" marR="0" lvl="0" indent="0" defTabSz="457200" eaLnBrk="1" fontAlgn="auto" latinLnBrk="0" hangingPunct="1">
              <a:lnSpc>
                <a:spcPct val="117999"/>
              </a:lnSpc>
              <a:spcBef>
                <a:spcPts val="0"/>
              </a:spcBef>
              <a:spcAft>
                <a:spcPts val="0"/>
              </a:spcAft>
              <a:buClrTx/>
              <a:buSzTx/>
              <a:buFontTx/>
              <a:buNone/>
              <a:tabLst/>
              <a:defRPr/>
            </a:pPr>
            <a:r>
              <a:rPr lang="en-US" sz="1400" dirty="0"/>
              <a:t>Lack of knowledge typically of products</a:t>
            </a:r>
          </a:p>
          <a:p>
            <a:pPr marL="0" marR="0" lvl="0" indent="0" defTabSz="457200" eaLnBrk="1" fontAlgn="auto" latinLnBrk="0" hangingPunct="1">
              <a:lnSpc>
                <a:spcPct val="117999"/>
              </a:lnSpc>
              <a:spcBef>
                <a:spcPts val="0"/>
              </a:spcBef>
              <a:spcAft>
                <a:spcPts val="0"/>
              </a:spcAft>
              <a:buClrTx/>
              <a:buSzTx/>
              <a:buFontTx/>
              <a:buNone/>
              <a:tabLst/>
              <a:defRPr/>
            </a:pPr>
            <a:r>
              <a:rPr lang="en-US" sz="1400" dirty="0"/>
              <a:t>Lack of buy in, let’s say from the homeowner, landlord or business management</a:t>
            </a:r>
          </a:p>
          <a:p>
            <a:pPr marL="0" marR="0" lvl="0" indent="0" defTabSz="457200" eaLnBrk="1" fontAlgn="auto" latinLnBrk="0" hangingPunct="1">
              <a:lnSpc>
                <a:spcPct val="117999"/>
              </a:lnSpc>
              <a:spcBef>
                <a:spcPts val="0"/>
              </a:spcBef>
              <a:spcAft>
                <a:spcPts val="0"/>
              </a:spcAft>
              <a:buClrTx/>
              <a:buSzTx/>
              <a:buFontTx/>
              <a:buNone/>
              <a:tabLst/>
              <a:defRPr/>
            </a:pPr>
            <a:r>
              <a:rPr lang="en-US" sz="1400" dirty="0"/>
              <a:t>Lack of money</a:t>
            </a:r>
          </a:p>
          <a:p>
            <a:pPr marL="0" marR="0" lvl="0" indent="0" defTabSz="457200" eaLnBrk="1" fontAlgn="auto" latinLnBrk="0" hangingPunct="1">
              <a:lnSpc>
                <a:spcPct val="117999"/>
              </a:lnSpc>
              <a:spcBef>
                <a:spcPts val="0"/>
              </a:spcBef>
              <a:spcAft>
                <a:spcPts val="0"/>
              </a:spcAft>
              <a:buClrTx/>
              <a:buSzTx/>
              <a:buFontTx/>
              <a:buNone/>
              <a:tabLst/>
              <a:defRPr/>
            </a:pPr>
            <a:r>
              <a:rPr lang="en-US" sz="1400" dirty="0"/>
              <a:t>Lack of confidence in savings</a:t>
            </a:r>
          </a:p>
          <a:p>
            <a:pPr marL="0" marR="0" lvl="0" indent="0" defTabSz="457200" eaLnBrk="1" fontAlgn="auto" latinLnBrk="0" hangingPunct="1">
              <a:lnSpc>
                <a:spcPct val="117999"/>
              </a:lnSpc>
              <a:spcBef>
                <a:spcPts val="0"/>
              </a:spcBef>
              <a:spcAft>
                <a:spcPts val="0"/>
              </a:spcAft>
              <a:buClrTx/>
              <a:buSzTx/>
              <a:buFontTx/>
              <a:buNone/>
              <a:tabLst/>
              <a:defRPr/>
            </a:pPr>
            <a:r>
              <a:rPr lang="en-US" sz="1400" dirty="0"/>
              <a:t>Lack of time</a:t>
            </a:r>
          </a:p>
          <a:p>
            <a:pPr marL="0" marR="0" lvl="0" indent="0" defTabSz="457200" eaLnBrk="1" fontAlgn="auto" latinLnBrk="0" hangingPunct="1">
              <a:lnSpc>
                <a:spcPct val="117999"/>
              </a:lnSpc>
              <a:spcBef>
                <a:spcPts val="0"/>
              </a:spcBef>
              <a:spcAft>
                <a:spcPts val="0"/>
              </a:spcAft>
              <a:buClrTx/>
              <a:buSzTx/>
              <a:buFontTx/>
              <a:buNone/>
              <a:tabLst/>
              <a:defRPr/>
            </a:pPr>
            <a:r>
              <a:rPr lang="en-US" sz="1400" dirty="0"/>
              <a:t>Lack of staff</a:t>
            </a:r>
          </a:p>
          <a:p>
            <a:pPr marL="0" marR="0" lvl="0" indent="0" defTabSz="457200" eaLnBrk="1" fontAlgn="auto" latinLnBrk="0" hangingPunct="1">
              <a:lnSpc>
                <a:spcPct val="117999"/>
              </a:lnSpc>
              <a:spcBef>
                <a:spcPts val="0"/>
              </a:spcBef>
              <a:spcAft>
                <a:spcPts val="0"/>
              </a:spcAft>
              <a:buClrTx/>
              <a:buSzTx/>
              <a:buFontTx/>
              <a:buNone/>
              <a:tabLst/>
              <a:defRPr/>
            </a:pPr>
            <a:endParaRPr lang="en-US" sz="1400" dirty="0"/>
          </a:p>
          <a:p>
            <a:pPr marL="0" marR="0" lvl="0" indent="0" defTabSz="457200" eaLnBrk="1" fontAlgn="auto" latinLnBrk="0" hangingPunct="1">
              <a:lnSpc>
                <a:spcPct val="117999"/>
              </a:lnSpc>
              <a:spcBef>
                <a:spcPts val="0"/>
              </a:spcBef>
              <a:spcAft>
                <a:spcPts val="0"/>
              </a:spcAft>
              <a:buClrTx/>
              <a:buSzTx/>
              <a:buFontTx/>
              <a:buNone/>
              <a:tabLst/>
              <a:defRPr/>
            </a:pPr>
            <a:r>
              <a:rPr lang="en-US" sz="1400" dirty="0"/>
              <a:t>Your customers may have some of these barriers, all of them or just one. The key thing about these barriers and the key to building a relationship with your customer, is that the Ameren Illinois Energy Efficiency Program has a solution to or can address each one of these barriers through the work that we do. </a:t>
            </a:r>
          </a:p>
          <a:p>
            <a:pPr marL="0" marR="0" lvl="0" indent="0" defTabSz="457200" eaLnBrk="1" fontAlgn="auto" latinLnBrk="0" hangingPunct="1">
              <a:lnSpc>
                <a:spcPct val="117999"/>
              </a:lnSpc>
              <a:spcBef>
                <a:spcPts val="0"/>
              </a:spcBef>
              <a:spcAft>
                <a:spcPts val="0"/>
              </a:spcAft>
              <a:buClrTx/>
              <a:buSzTx/>
              <a:buFontTx/>
              <a:buNone/>
              <a:tabLst/>
              <a:defRPr/>
            </a:pPr>
            <a:endParaRPr lang="en-US" sz="1400" dirty="0"/>
          </a:p>
        </p:txBody>
      </p:sp>
      <p:sp>
        <p:nvSpPr>
          <p:cNvPr id="4" name="Slide Number Placeholder 3"/>
          <p:cNvSpPr>
            <a:spLocks noGrp="1"/>
          </p:cNvSpPr>
          <p:nvPr>
            <p:ph type="sldNum" sz="quarter" idx="5"/>
          </p:nvPr>
        </p:nvSpPr>
        <p:spPr/>
        <p:txBody>
          <a:bodyPr/>
          <a:lstStyle/>
          <a:p>
            <a:fld id="{388F558E-78EE-4B1C-A0BE-21B3A2016DCE}" type="slidenum">
              <a:rPr lang="en-US" smtClean="0"/>
              <a:t>12</a:t>
            </a:fld>
            <a:endParaRPr lang="en-US"/>
          </a:p>
        </p:txBody>
      </p:sp>
    </p:spTree>
    <p:extLst>
      <p:ext uri="{BB962C8B-B14F-4D97-AF65-F5344CB8AC3E}">
        <p14:creationId xmlns:p14="http://schemas.microsoft.com/office/powerpoint/2010/main" val="221946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4110F19A-BC50-43CD-AE36-58B9363AF241}" type="slidenum">
              <a:rPr lang="en-US" smtClean="0"/>
              <a:t>13</a:t>
            </a:fld>
            <a:endParaRPr lang="en-US"/>
          </a:p>
        </p:txBody>
      </p:sp>
    </p:spTree>
    <p:extLst>
      <p:ext uri="{BB962C8B-B14F-4D97-AF65-F5344CB8AC3E}">
        <p14:creationId xmlns:p14="http://schemas.microsoft.com/office/powerpoint/2010/main" val="131531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barriers to becoming energy efficiency in a customer’s home or business are eliminated, the next step is for a customer to begin building their relationship with energy efficiency. We can help a customer by asking three questions:</a:t>
            </a:r>
          </a:p>
          <a:p>
            <a:pPr marL="228600" indent="-228600">
              <a:buAutoNum type="arabicPeriod"/>
            </a:pPr>
            <a:r>
              <a:rPr lang="en-US" dirty="0"/>
              <a:t>Why become energy efficiency?</a:t>
            </a:r>
          </a:p>
          <a:p>
            <a:pPr marL="228600" indent="-228600">
              <a:buAutoNum type="arabicPeriod"/>
            </a:pPr>
            <a:r>
              <a:rPr lang="en-US" dirty="0"/>
              <a:t> What’s the value of energy efficiency? </a:t>
            </a:r>
          </a:p>
          <a:p>
            <a:pPr marL="228600" indent="-228600">
              <a:buAutoNum type="arabicPeriod"/>
            </a:pPr>
            <a:r>
              <a:rPr lang="en-US" dirty="0"/>
              <a:t>How do we get energy efficient?</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become energy efficiency?</a:t>
            </a:r>
          </a:p>
          <a:p>
            <a:pPr marL="0" indent="0">
              <a:buNone/>
            </a:pPr>
            <a:r>
              <a:rPr lang="en-US" dirty="0"/>
              <a:t>Everyone has different motivations for why they’re going to be energy efficient. One motivation may be a global impact on the environment. It could be an increase in business’ bottom line. It could also be to save money on a home or business’ utility bills. So there are various approaches and various reasons why a customer may want to choose energy efficiency</a:t>
            </a:r>
          </a:p>
          <a:p>
            <a:r>
              <a:rPr lang="en-US" dirty="0"/>
              <a:t>What’s the value of energy efficiency? </a:t>
            </a:r>
          </a:p>
          <a:p>
            <a:r>
              <a:rPr lang="en-US" dirty="0"/>
              <a:t>The value of energy efficiency is determined in many ways, and it is up to our customer!</a:t>
            </a:r>
          </a:p>
          <a:p>
            <a:r>
              <a:rPr lang="en-US" dirty="0"/>
              <a:t>How do we get energy efficient?</a:t>
            </a:r>
          </a:p>
          <a:p>
            <a:r>
              <a:rPr lang="en-US" dirty="0"/>
              <a:t>Many of you are helping customers become energy efficient whether in the field or through marketing and outreach events.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4110F19A-BC50-43CD-AE36-58B9363AF241}" type="slidenum">
              <a:rPr lang="en-US" smtClean="0"/>
              <a:t>14</a:t>
            </a:fld>
            <a:endParaRPr lang="en-US"/>
          </a:p>
        </p:txBody>
      </p:sp>
    </p:spTree>
    <p:extLst>
      <p:ext uri="{BB962C8B-B14F-4D97-AF65-F5344CB8AC3E}">
        <p14:creationId xmlns:p14="http://schemas.microsoft.com/office/powerpoint/2010/main" val="1821944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400"/>
            </a:pPr>
            <a:r>
              <a:rPr lang="en-US" sz="1200" b="0" i="0" dirty="0">
                <a:solidFill>
                  <a:srgbClr val="2D2D2D"/>
                </a:solidFill>
                <a:effectLst/>
                <a:latin typeface="Noto Sans" panose="020B0604020202020204" pitchFamily="34" charset="0"/>
              </a:rPr>
              <a:t>Before we wrap up our first webinar of the summer, we wanted to share a few tips to exhibit good professionalism in your place of work. Professionalism is a set of characteristics that displays your ability to be a hardworking, dependable and respectful individual while on the job.</a:t>
            </a:r>
            <a:endParaRPr lang="en-US" sz="1200" dirty="0"/>
          </a:p>
          <a:p>
            <a:pPr>
              <a:defRPr sz="1400"/>
            </a:pPr>
            <a:endParaRPr lang="en-US" sz="1200" dirty="0"/>
          </a:p>
          <a:p>
            <a:pPr>
              <a:defRPr sz="1400"/>
            </a:pPr>
            <a:r>
              <a:rPr lang="en-US" sz="1200" dirty="0"/>
              <a:t>Some of you are new to the workforce so we wanted to share a few tips</a:t>
            </a:r>
          </a:p>
          <a:p>
            <a:pPr>
              <a:defRPr sz="1400"/>
            </a:pPr>
            <a:endParaRPr lang="en-US" sz="1200" dirty="0"/>
          </a:p>
          <a:p>
            <a:pPr marL="285750" indent="-285750">
              <a:buFont typeface="Arial" panose="020B0604020202020204" pitchFamily="34" charset="0"/>
              <a:buChar char="•"/>
              <a:defRPr sz="1400"/>
            </a:pPr>
            <a:r>
              <a:rPr lang="en-US" sz="1200" dirty="0"/>
              <a:t>Professional email address</a:t>
            </a:r>
          </a:p>
          <a:p>
            <a:pPr marL="285750" indent="-285750">
              <a:buFont typeface="Arial" panose="020B0604020202020204" pitchFamily="34" charset="0"/>
              <a:buChar char="•"/>
              <a:defRPr sz="1400"/>
            </a:pPr>
            <a:r>
              <a:rPr lang="en-US" sz="1200" dirty="0"/>
              <a:t>Dress appropriately</a:t>
            </a:r>
          </a:p>
          <a:p>
            <a:pPr marL="285750" indent="-285750">
              <a:buFont typeface="Arial" panose="020B0604020202020204" pitchFamily="34" charset="0"/>
              <a:buChar char="•"/>
              <a:defRPr sz="1400"/>
            </a:pPr>
            <a:r>
              <a:rPr lang="en-US" sz="1200" dirty="0"/>
              <a:t>Be reliable and on time</a:t>
            </a:r>
          </a:p>
          <a:p>
            <a:pPr marL="285750" indent="-285750">
              <a:buFont typeface="Arial" panose="020B0604020202020204" pitchFamily="34" charset="0"/>
              <a:buChar char="•"/>
              <a:defRPr sz="1400"/>
            </a:pPr>
            <a:r>
              <a:rPr lang="en-US" sz="1200" dirty="0"/>
              <a:t>Treat others with respect</a:t>
            </a:r>
          </a:p>
          <a:p>
            <a:pPr marL="285750" indent="-285750">
              <a:buFont typeface="Arial" panose="020B0604020202020204" pitchFamily="34" charset="0"/>
              <a:buChar char="•"/>
              <a:defRPr sz="1400"/>
            </a:pPr>
            <a:r>
              <a:rPr lang="en-US" sz="1200" dirty="0"/>
              <a:t>Name in Microsoft Teams</a:t>
            </a:r>
          </a:p>
          <a:p>
            <a:pPr marL="285750" marR="0" lvl="0" indent="-285750" defTabSz="1016000" rtl="0" eaLnBrk="1" fontAlgn="auto" latinLnBrk="0" hangingPunct="1">
              <a:lnSpc>
                <a:spcPct val="100000"/>
              </a:lnSpc>
              <a:spcBef>
                <a:spcPts val="0"/>
              </a:spcBef>
              <a:spcAft>
                <a:spcPts val="0"/>
              </a:spcAft>
              <a:buClrTx/>
              <a:buSzTx/>
              <a:buFont typeface="Arial" panose="020B0604020202020204" pitchFamily="34" charset="0"/>
              <a:buChar char="•"/>
              <a:tabLst/>
              <a:defRPr sz="1400"/>
            </a:pPr>
            <a:r>
              <a:rPr lang="en-US" sz="1400" b="0" i="0" u="none" strike="noStrike" dirty="0">
                <a:solidFill>
                  <a:srgbClr val="000000"/>
                </a:solidFill>
                <a:effectLst/>
                <a:latin typeface="Arial" panose="020B0604020202020204" pitchFamily="34" charset="0"/>
              </a:rPr>
              <a:t>Avoid speech that is not inclusive, equitable or perpetuates stereotypes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4110F19A-BC50-43CD-AE36-58B9363AF241}" type="slidenum">
              <a:rPr lang="en-US" smtClean="0"/>
              <a:t>15</a:t>
            </a:fld>
            <a:endParaRPr lang="en-US"/>
          </a:p>
        </p:txBody>
      </p:sp>
    </p:spTree>
    <p:extLst>
      <p:ext uri="{BB962C8B-B14F-4D97-AF65-F5344CB8AC3E}">
        <p14:creationId xmlns:p14="http://schemas.microsoft.com/office/powerpoint/2010/main" val="3091586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400"/>
            </a:pPr>
            <a:r>
              <a:rPr lang="en-US" sz="1050" dirty="0"/>
              <a:t>The Wrap up event will be on August 6 and all of you and your employers are invited! We will be asking all of you to share a presentation about your summer experience, 2-10 minutes depending on how much you have to share!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F558E-78EE-4B1C-A0BE-21B3A2016D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158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400"/>
            </a:pPr>
            <a:r>
              <a:rPr lang="en-US" sz="1050" dirty="0"/>
              <a:t>The Wrap up event will be on August 6 and all of you and your employers are invited! We will be asking all of you to share a presentation about your summer experience, 2-10 minutes depending on how much you have to share!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F558E-78EE-4B1C-A0BE-21B3A2016D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80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4110F19A-BC50-43CD-AE36-58B9363AF241}" type="slidenum">
              <a:rPr lang="en-US" smtClean="0"/>
              <a:t>2</a:t>
            </a:fld>
            <a:endParaRPr lang="en-US"/>
          </a:p>
        </p:txBody>
      </p:sp>
    </p:spTree>
    <p:extLst>
      <p:ext uri="{BB962C8B-B14F-4D97-AF65-F5344CB8AC3E}">
        <p14:creationId xmlns:p14="http://schemas.microsoft.com/office/powerpoint/2010/main" val="29228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4110F19A-BC50-43CD-AE36-58B9363AF241}" type="slidenum">
              <a:rPr lang="en-US" smtClean="0"/>
              <a:t>5</a:t>
            </a:fld>
            <a:endParaRPr lang="en-US"/>
          </a:p>
        </p:txBody>
      </p:sp>
    </p:spTree>
    <p:extLst>
      <p:ext uri="{BB962C8B-B14F-4D97-AF65-F5344CB8AC3E}">
        <p14:creationId xmlns:p14="http://schemas.microsoft.com/office/powerpoint/2010/main" val="1740813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F558E-78EE-4B1C-A0BE-21B3A2016DCE}" type="slidenum">
              <a:rPr lang="en-US" smtClean="0"/>
              <a:t>6</a:t>
            </a:fld>
            <a:endParaRPr lang="en-US"/>
          </a:p>
        </p:txBody>
      </p:sp>
    </p:spTree>
    <p:extLst>
      <p:ext uri="{BB962C8B-B14F-4D97-AF65-F5344CB8AC3E}">
        <p14:creationId xmlns:p14="http://schemas.microsoft.com/office/powerpoint/2010/main" val="140988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r>
              <a:rPr lang="en-US" dirty="0"/>
              <a:t>Customer service is not a department, it is everyone's job. Customer service is really a bit of everything. You need to support and listen to the customers. Be reliable and friendly. We can show our customers a high quality of customer service when we act in these ways.</a:t>
            </a:r>
            <a:endParaRPr lang="en-US" sz="1400" dirty="0">
              <a:hlinkClick r:id="rId3" tooltip="https://www.duperrin.com/english/2017/10/11/new-customer-centricity/"/>
            </a:endParaRPr>
          </a:p>
          <a:p>
            <a:pPr marL="0" marR="0" lvl="0" indent="0" algn="l" defTabSz="914400" rtl="0" eaLnBrk="1" fontAlgn="auto" latinLnBrk="0" hangingPunct="1">
              <a:lnSpc>
                <a:spcPct val="100000"/>
              </a:lnSpc>
              <a:spcBef>
                <a:spcPts val="0"/>
              </a:spcBef>
              <a:spcAft>
                <a:spcPts val="0"/>
              </a:spcAft>
              <a:buClrTx/>
              <a:buSzTx/>
              <a:buFontTx/>
              <a:buNone/>
              <a:tabLst/>
              <a:defRPr sz="1400"/>
            </a:pPr>
            <a:endParaRPr lang="en-US" sz="1400" dirty="0">
              <a:hlinkClick r:id="rId3" tooltip="https://www.duperrin.com/english/2017/10/11/new-customer-centricity/"/>
            </a:endParaRPr>
          </a:p>
          <a:p>
            <a:pPr marL="0" marR="0" lvl="0" indent="0" algn="l" defTabSz="914400" rtl="0" eaLnBrk="1" fontAlgn="auto" latinLnBrk="0" hangingPunct="1">
              <a:lnSpc>
                <a:spcPct val="100000"/>
              </a:lnSpc>
              <a:spcBef>
                <a:spcPts val="0"/>
              </a:spcBef>
              <a:spcAft>
                <a:spcPts val="0"/>
              </a:spcAft>
              <a:buClrTx/>
              <a:buSzTx/>
              <a:buFontTx/>
              <a:buNone/>
              <a:tabLst/>
              <a:defRPr sz="1400"/>
            </a:pPr>
            <a:r>
              <a:rPr lang="en-US" sz="1400" dirty="0">
                <a:hlinkClick r:id="rId3" tooltip="https://www.duperrin.com/english/2017/10/11/new-customer-centricity/"/>
              </a:rPr>
              <a:t>This Photo</a:t>
            </a:r>
            <a:r>
              <a:rPr lang="en-US" sz="1400" dirty="0"/>
              <a:t> by Unknown Author is licensed under </a:t>
            </a:r>
            <a:r>
              <a:rPr lang="en-US" sz="1400" dirty="0">
                <a:hlinkClick r:id="rId4" tooltip="https://creativecommons.org/licenses/by-nc-sa/3.0/"/>
              </a:rPr>
              <a:t>CC BY-SA-NC</a:t>
            </a:r>
            <a:endParaRPr lang="en-US" sz="1400" dirty="0"/>
          </a:p>
          <a:p>
            <a:pPr>
              <a:defRPr sz="1400"/>
            </a:pPr>
            <a:endParaRPr lang="en-US" dirty="0"/>
          </a:p>
        </p:txBody>
      </p:sp>
      <p:sp>
        <p:nvSpPr>
          <p:cNvPr id="4" name="Slide Number Placeholder 3"/>
          <p:cNvSpPr>
            <a:spLocks noGrp="1"/>
          </p:cNvSpPr>
          <p:nvPr>
            <p:ph type="sldNum" sz="quarter" idx="5"/>
          </p:nvPr>
        </p:nvSpPr>
        <p:spPr/>
        <p:txBody>
          <a:bodyPr/>
          <a:lstStyle/>
          <a:p>
            <a:fld id="{388F558E-78EE-4B1C-A0BE-21B3A2016DCE}" type="slidenum">
              <a:rPr lang="en-US" smtClean="0"/>
              <a:t>7</a:t>
            </a:fld>
            <a:endParaRPr lang="en-US"/>
          </a:p>
        </p:txBody>
      </p:sp>
    </p:spTree>
    <p:extLst>
      <p:ext uri="{BB962C8B-B14F-4D97-AF65-F5344CB8AC3E}">
        <p14:creationId xmlns:p14="http://schemas.microsoft.com/office/powerpoint/2010/main" val="209142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r>
              <a:rPr lang="en-US" sz="1050" dirty="0"/>
              <a:t>The Ameren Illinois Energy Efficiency Program was developed in 2008 to encourage action through education, and to provide financial incentives to offset the cost of energy-saving upgrades. The Program helps Illinois residents and businesses save money on energy while living comfortable, safe lives. </a:t>
            </a:r>
          </a:p>
          <a:p>
            <a:pPr>
              <a:defRPr sz="1400"/>
            </a:pPr>
            <a:endParaRPr lang="en-US" sz="1050" dirty="0"/>
          </a:p>
          <a:p>
            <a:pPr defTabSz="584914">
              <a:defRPr sz="3400">
                <a:solidFill>
                  <a:srgbClr val="FFFFFF"/>
                </a:solidFill>
                <a:latin typeface="+mn-lt"/>
                <a:ea typeface="+mn-ea"/>
                <a:cs typeface="+mn-cs"/>
                <a:sym typeface="Arial"/>
              </a:defRPr>
            </a:pPr>
            <a:r>
              <a:rPr lang="en-US" sz="1100" b="1" dirty="0">
                <a:solidFill>
                  <a:schemeClr val="tx1"/>
                </a:solidFill>
              </a:rPr>
              <a:t>Helps customers:</a:t>
            </a:r>
          </a:p>
          <a:p>
            <a:pPr marL="571500" indent="-571500" defTabSz="584914">
              <a:buFont typeface="Arial" panose="020B0604020202020204" pitchFamily="34" charset="0"/>
              <a:buChar char="•"/>
              <a:defRPr sz="3400">
                <a:solidFill>
                  <a:srgbClr val="FFFFFF"/>
                </a:solidFill>
                <a:latin typeface="+mn-lt"/>
                <a:ea typeface="+mn-ea"/>
                <a:cs typeface="+mn-cs"/>
                <a:sym typeface="Arial"/>
              </a:defRPr>
            </a:pPr>
            <a:r>
              <a:rPr lang="en-US" sz="1050" dirty="0">
                <a:solidFill>
                  <a:schemeClr val="tx1"/>
                </a:solidFill>
              </a:rPr>
              <a:t>Improve Comfort</a:t>
            </a:r>
          </a:p>
          <a:p>
            <a:pPr marL="571500" indent="-571500" defTabSz="584914">
              <a:buFont typeface="Arial" panose="020B0604020202020204" pitchFamily="34" charset="0"/>
              <a:buChar char="•"/>
              <a:defRPr sz="3400">
                <a:solidFill>
                  <a:srgbClr val="FFFFFF"/>
                </a:solidFill>
                <a:latin typeface="+mn-lt"/>
                <a:ea typeface="+mn-ea"/>
                <a:cs typeface="+mn-cs"/>
                <a:sym typeface="Arial"/>
              </a:defRPr>
            </a:pPr>
            <a:r>
              <a:rPr lang="en-US" sz="1050" dirty="0">
                <a:solidFill>
                  <a:schemeClr val="tx1"/>
                </a:solidFill>
              </a:rPr>
              <a:t>Manage Usage</a:t>
            </a:r>
          </a:p>
          <a:p>
            <a:pPr marL="571500" indent="-571500" defTabSz="584914">
              <a:buFont typeface="Arial" panose="020B0604020202020204" pitchFamily="34" charset="0"/>
              <a:buChar char="•"/>
              <a:defRPr sz="3400">
                <a:solidFill>
                  <a:srgbClr val="FFFFFF"/>
                </a:solidFill>
                <a:latin typeface="+mn-lt"/>
                <a:ea typeface="+mn-ea"/>
                <a:cs typeface="+mn-cs"/>
                <a:sym typeface="Arial"/>
              </a:defRPr>
            </a:pPr>
            <a:r>
              <a:rPr lang="en-US" sz="1050" dirty="0">
                <a:solidFill>
                  <a:schemeClr val="tx1"/>
                </a:solidFill>
              </a:rPr>
              <a:t>Reduce Costs</a:t>
            </a:r>
          </a:p>
          <a:p>
            <a:pPr>
              <a:defRPr sz="1400"/>
            </a:pPr>
            <a:endParaRPr lang="en-US" sz="1050" dirty="0"/>
          </a:p>
        </p:txBody>
      </p:sp>
      <p:sp>
        <p:nvSpPr>
          <p:cNvPr id="4" name="Slide Number Placeholder 3"/>
          <p:cNvSpPr>
            <a:spLocks noGrp="1"/>
          </p:cNvSpPr>
          <p:nvPr>
            <p:ph type="sldNum" sz="quarter" idx="5"/>
          </p:nvPr>
        </p:nvSpPr>
        <p:spPr/>
        <p:txBody>
          <a:bodyPr/>
          <a:lstStyle/>
          <a:p>
            <a:fld id="{388F558E-78EE-4B1C-A0BE-21B3A2016DCE}" type="slidenum">
              <a:rPr lang="en-US" smtClean="0"/>
              <a:t>8</a:t>
            </a:fld>
            <a:endParaRPr lang="en-US"/>
          </a:p>
        </p:txBody>
      </p:sp>
    </p:spTree>
    <p:extLst>
      <p:ext uri="{BB962C8B-B14F-4D97-AF65-F5344CB8AC3E}">
        <p14:creationId xmlns:p14="http://schemas.microsoft.com/office/powerpoint/2010/main" val="3864123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r>
              <a:rPr lang="en-US" dirty="0"/>
              <a:t>The key to customer service is good listening.</a:t>
            </a:r>
          </a:p>
          <a:p>
            <a:pPr>
              <a:defRPr sz="1400"/>
            </a:pPr>
            <a:endParaRPr lang="en-US" sz="1400" b="0" i="0" dirty="0">
              <a:solidFill>
                <a:srgbClr val="000000"/>
              </a:solidFill>
              <a:effectLst/>
              <a:latin typeface="+mj-lt"/>
            </a:endParaRPr>
          </a:p>
          <a:p>
            <a:pPr>
              <a:defRPr sz="1400"/>
            </a:pPr>
            <a:r>
              <a:rPr lang="en-US" sz="1400" b="0" i="0" dirty="0">
                <a:solidFill>
                  <a:srgbClr val="000000"/>
                </a:solidFill>
                <a:effectLst/>
                <a:latin typeface="+mj-lt"/>
              </a:rPr>
              <a:t>Active listening is a way of listening and responding to another person that improves mutual understanding. You can add some empathy and hear out your customer and call them by their name! Everyone has different motivations for choosing to be energy efficient. By being an active listener, you can help a customer build a solid foundation of understanding and choose to be energy efficient.</a:t>
            </a:r>
          </a:p>
          <a:p>
            <a:pPr algn="l"/>
            <a:endParaRPr lang="en-US" sz="1400" b="0" i="0" dirty="0">
              <a:solidFill>
                <a:srgbClr val="000000"/>
              </a:solidFill>
              <a:effectLst/>
              <a:latin typeface="+mj-lt"/>
            </a:endParaRPr>
          </a:p>
          <a:p>
            <a:pPr>
              <a:defRPr sz="1400"/>
            </a:pPr>
            <a:r>
              <a:rPr lang="en-US" sz="1400" b="0" i="0" dirty="0">
                <a:solidFill>
                  <a:srgbClr val="000000"/>
                </a:solidFill>
                <a:effectLst/>
                <a:latin typeface="+mj-lt"/>
              </a:rPr>
              <a:t>(Source: </a:t>
            </a:r>
            <a:r>
              <a:rPr lang="en-US" sz="1400" b="0" i="0" dirty="0" err="1">
                <a:solidFill>
                  <a:srgbClr val="000000"/>
                </a:solidFill>
                <a:effectLst/>
                <a:latin typeface="+mj-lt"/>
              </a:rPr>
              <a:t>usip.org</a:t>
            </a:r>
            <a:r>
              <a:rPr lang="en-US" sz="1400" b="0" i="0" dirty="0">
                <a:solidFill>
                  <a:srgbClr val="000000"/>
                </a:solidFill>
                <a:effectLst/>
                <a:latin typeface="+mj-lt"/>
              </a:rPr>
              <a:t>/public-education-new/what-active-listening, accessed June 2024))</a:t>
            </a:r>
          </a:p>
          <a:p>
            <a:pPr>
              <a:defRPr sz="1400"/>
            </a:pPr>
            <a:endParaRPr lang="en-US" sz="1400" dirty="0">
              <a:latin typeface="+mj-lt"/>
            </a:endParaRPr>
          </a:p>
          <a:p>
            <a:pPr>
              <a:defRPr sz="1400"/>
            </a:pPr>
            <a:r>
              <a:rPr lang="en-US" sz="1400" dirty="0">
                <a:latin typeface="+mj-lt"/>
              </a:rPr>
              <a:t>It is important to have listening ears so you can understand your customer.  Active listening is a way of listening and responding to another person that improves mutual understanding. It is an important first step to defuse the situation and seek solutions to problems. We can’t assume someone is having a good day or a bad day, but we can always try to show empathy no matter how a person is feeling. </a:t>
            </a:r>
          </a:p>
          <a:p>
            <a:pPr>
              <a:defRPr sz="1400"/>
            </a:pPr>
            <a:endParaRPr lang="en-US" sz="1400" dirty="0">
              <a:latin typeface="+mj-lt"/>
            </a:endParaRPr>
          </a:p>
          <a:p>
            <a:pPr marL="287616" indent="-287616">
              <a:buClr>
                <a:srgbClr val="34A5DA"/>
              </a:buClr>
              <a:buSzPct val="104999"/>
              <a:buFont typeface="Arial"/>
              <a:buChar char="‣"/>
              <a:defRPr sz="1400"/>
            </a:pPr>
            <a:r>
              <a:rPr lang="en-US" sz="1400" dirty="0">
                <a:latin typeface="+mj-lt"/>
              </a:rPr>
              <a:t>A good tip is to write down what the customer tells you when the conversation starts. They will likely include their name and issue within the first few minutes.</a:t>
            </a:r>
          </a:p>
          <a:p>
            <a:pPr marL="287616" indent="-287616">
              <a:buClr>
                <a:srgbClr val="34A5DA"/>
              </a:buClr>
              <a:buSzPct val="104999"/>
              <a:buFont typeface="Arial"/>
              <a:buChar char="‣"/>
              <a:defRPr sz="1400"/>
            </a:pPr>
            <a:r>
              <a:rPr lang="en-US" sz="1400" dirty="0">
                <a:latin typeface="+mj-lt"/>
              </a:rPr>
              <a:t>Summarizing the conversation for the customer ensures you did not miss any details.</a:t>
            </a:r>
          </a:p>
          <a:p>
            <a:pPr marL="287616" indent="-287616">
              <a:buClr>
                <a:srgbClr val="34A5DA"/>
              </a:buClr>
              <a:buSzPct val="104999"/>
              <a:buFont typeface="Arial"/>
              <a:buChar char="‣"/>
              <a:defRPr sz="1400"/>
            </a:pPr>
            <a:r>
              <a:rPr lang="en-US" sz="1400" dirty="0">
                <a:latin typeface="+mj-lt"/>
              </a:rPr>
              <a:t>Staying focused, avoiding distractions and asking questions are some ways you can provide a positive customer service experience.</a:t>
            </a:r>
          </a:p>
          <a:p>
            <a:pPr marL="287616" indent="-287616">
              <a:buClr>
                <a:srgbClr val="34A5DA"/>
              </a:buClr>
              <a:buSzPct val="104999"/>
              <a:buFont typeface="Arial"/>
              <a:buChar char="‣"/>
              <a:defRPr sz="1400"/>
            </a:pPr>
            <a:r>
              <a:rPr lang="en-US" sz="1400" dirty="0">
                <a:latin typeface="+mj-lt"/>
              </a:rPr>
              <a:t>Many customers that call upset or angry are not angry with you specifically. Do not take that to heart.</a:t>
            </a:r>
          </a:p>
          <a:p>
            <a:pPr marL="287616" indent="-287616">
              <a:buClr>
                <a:srgbClr val="34A5DA"/>
              </a:buClr>
              <a:buSzPct val="104999"/>
              <a:buFont typeface="Arial"/>
              <a:buChar char="‣"/>
              <a:defRPr sz="1400"/>
            </a:pPr>
            <a:r>
              <a:rPr lang="en-US" sz="1400" dirty="0">
                <a:latin typeface="+mj-lt"/>
              </a:rPr>
              <a:t>Stay positive even if the customer is having a bad day. It is important that the customer feels heard.</a:t>
            </a:r>
          </a:p>
          <a:p>
            <a:pPr marL="287616" marR="0" lvl="0" indent="-287616" defTabSz="457200" eaLnBrk="1" fontAlgn="auto" latinLnBrk="0" hangingPunct="1">
              <a:lnSpc>
                <a:spcPct val="117999"/>
              </a:lnSpc>
              <a:spcBef>
                <a:spcPts val="0"/>
              </a:spcBef>
              <a:spcAft>
                <a:spcPts val="0"/>
              </a:spcAft>
              <a:buClr>
                <a:srgbClr val="34A5DA"/>
              </a:buClr>
              <a:buSzPct val="104999"/>
              <a:buFont typeface="Arial"/>
              <a:buChar char="‣"/>
              <a:tabLst/>
              <a:defRPr sz="1400"/>
            </a:pPr>
            <a:r>
              <a:rPr lang="en-US" sz="1400" dirty="0">
                <a:latin typeface="+mj-lt"/>
              </a:rPr>
              <a:t>Listening the first time will prevent the customer from having to repeat themselves.</a:t>
            </a:r>
          </a:p>
          <a:p>
            <a:pPr marL="287616" marR="0" lvl="0" indent="-287616" defTabSz="457200" eaLnBrk="1" fontAlgn="auto" latinLnBrk="0" hangingPunct="1">
              <a:lnSpc>
                <a:spcPct val="117999"/>
              </a:lnSpc>
              <a:spcBef>
                <a:spcPts val="0"/>
              </a:spcBef>
              <a:spcAft>
                <a:spcPts val="0"/>
              </a:spcAft>
              <a:buClr>
                <a:srgbClr val="34A5DA"/>
              </a:buClr>
              <a:buSzPct val="104999"/>
              <a:buFont typeface="Arial"/>
              <a:buChar char="‣"/>
              <a:tabLst/>
              <a:defRPr sz="1400"/>
            </a:pPr>
            <a:r>
              <a:rPr lang="en-US" sz="1400" dirty="0">
                <a:latin typeface="+mj-lt"/>
              </a:rPr>
              <a:t>Once the customer has finished stating their reason for calling, summarize it back to them.</a:t>
            </a:r>
          </a:p>
          <a:p>
            <a:pPr marL="287616" marR="0" lvl="0" indent="-287616" defTabSz="457200" eaLnBrk="1" fontAlgn="auto" latinLnBrk="0" hangingPunct="1">
              <a:lnSpc>
                <a:spcPct val="117999"/>
              </a:lnSpc>
              <a:spcBef>
                <a:spcPts val="0"/>
              </a:spcBef>
              <a:spcAft>
                <a:spcPts val="0"/>
              </a:spcAft>
              <a:buClr>
                <a:srgbClr val="34A5DA"/>
              </a:buClr>
              <a:buSzPct val="104999"/>
              <a:buFont typeface="Arial"/>
              <a:buChar char="‣"/>
              <a:tabLst/>
              <a:defRPr sz="1400"/>
            </a:pPr>
            <a:r>
              <a:rPr lang="en-US" sz="1400" dirty="0">
                <a:latin typeface="+mj-lt"/>
              </a:rPr>
              <a:t>Stay positive, even when it is difficult.</a:t>
            </a:r>
          </a:p>
        </p:txBody>
      </p:sp>
      <p:sp>
        <p:nvSpPr>
          <p:cNvPr id="4" name="Slide Number Placeholder 3"/>
          <p:cNvSpPr>
            <a:spLocks noGrp="1"/>
          </p:cNvSpPr>
          <p:nvPr>
            <p:ph type="sldNum" sz="quarter" idx="5"/>
          </p:nvPr>
        </p:nvSpPr>
        <p:spPr/>
        <p:txBody>
          <a:bodyPr/>
          <a:lstStyle/>
          <a:p>
            <a:fld id="{388F558E-78EE-4B1C-A0BE-21B3A2016DCE}" type="slidenum">
              <a:rPr lang="en-US" smtClean="0"/>
              <a:t>9</a:t>
            </a:fld>
            <a:endParaRPr lang="en-US"/>
          </a:p>
        </p:txBody>
      </p:sp>
    </p:spTree>
    <p:extLst>
      <p:ext uri="{BB962C8B-B14F-4D97-AF65-F5344CB8AC3E}">
        <p14:creationId xmlns:p14="http://schemas.microsoft.com/office/powerpoint/2010/main" val="407506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sz="1400"/>
            </a:pPr>
            <a:r>
              <a:rPr lang="en-US" dirty="0"/>
              <a:t>Delivering excellent customer service has allowed the Ameren Illinois Energy Efficiency Program to save customers over $10 million in combined energy savings. It has allowed customers to understand energy efficiency, to learn about new products available that will help them save energy and money, and to make efficiency investments to their home or business in an organized timeline.</a:t>
            </a:r>
          </a:p>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sz="1400"/>
            </a:pPr>
            <a:endParaRPr lang="en-US" dirty="0"/>
          </a:p>
          <a:p>
            <a:pPr marL="0" indent="0">
              <a:buClr>
                <a:srgbClr val="000000"/>
              </a:buClr>
              <a:buSzPct val="100000"/>
              <a:buNone/>
              <a:defRPr sz="1400"/>
            </a:pPr>
            <a:r>
              <a:rPr lang="en-US" dirty="0"/>
              <a:t>When you provide good customer service you can further your career!</a:t>
            </a:r>
          </a:p>
        </p:txBody>
      </p:sp>
      <p:sp>
        <p:nvSpPr>
          <p:cNvPr id="4" name="Slide Number Placeholder 3"/>
          <p:cNvSpPr>
            <a:spLocks noGrp="1"/>
          </p:cNvSpPr>
          <p:nvPr>
            <p:ph type="sldNum" sz="quarter" idx="5"/>
          </p:nvPr>
        </p:nvSpPr>
        <p:spPr/>
        <p:txBody>
          <a:bodyPr/>
          <a:lstStyle/>
          <a:p>
            <a:fld id="{388F558E-78EE-4B1C-A0BE-21B3A2016DCE}" type="slidenum">
              <a:rPr lang="en-US" smtClean="0"/>
              <a:t>10</a:t>
            </a:fld>
            <a:endParaRPr lang="en-US"/>
          </a:p>
        </p:txBody>
      </p:sp>
    </p:spTree>
    <p:extLst>
      <p:ext uri="{BB962C8B-B14F-4D97-AF65-F5344CB8AC3E}">
        <p14:creationId xmlns:p14="http://schemas.microsoft.com/office/powerpoint/2010/main" val="1971323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Customer service is also being addressed when new technologies and online tools are provided to utility customers. </a:t>
            </a:r>
            <a:r>
              <a:rPr lang="en-US" sz="1200" dirty="0" err="1"/>
              <a:t>amerenillinoissavings.com</a:t>
            </a:r>
            <a:r>
              <a:rPr lang="en-US" sz="1200" dirty="0"/>
              <a:t>/residential/energy-savings-center-tips-tools/</a:t>
            </a:r>
          </a:p>
        </p:txBody>
      </p:sp>
      <p:sp>
        <p:nvSpPr>
          <p:cNvPr id="4" name="Slide Number Placeholder 3"/>
          <p:cNvSpPr>
            <a:spLocks noGrp="1"/>
          </p:cNvSpPr>
          <p:nvPr>
            <p:ph type="sldNum" sz="quarter" idx="5"/>
          </p:nvPr>
        </p:nvSpPr>
        <p:spPr/>
        <p:txBody>
          <a:bodyPr/>
          <a:lstStyle/>
          <a:p>
            <a:fld id="{388F558E-78EE-4B1C-A0BE-21B3A2016DCE}" type="slidenum">
              <a:rPr lang="en-US" smtClean="0"/>
              <a:t>11</a:t>
            </a:fld>
            <a:endParaRPr lang="en-US"/>
          </a:p>
        </p:txBody>
      </p:sp>
    </p:spTree>
    <p:extLst>
      <p:ext uri="{BB962C8B-B14F-4D97-AF65-F5344CB8AC3E}">
        <p14:creationId xmlns:p14="http://schemas.microsoft.com/office/powerpoint/2010/main" val="682098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8.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DB6F-FBE7-7A0F-0736-5EB9D6BF21B3}"/>
              </a:ext>
            </a:extLst>
          </p:cNvPr>
          <p:cNvSpPr>
            <a:spLocks noGrp="1"/>
          </p:cNvSpPr>
          <p:nvPr>
            <p:ph type="title"/>
          </p:nvPr>
        </p:nvSpPr>
        <p:spPr>
          <a:xfrm>
            <a:off x="2295994" y="3162924"/>
            <a:ext cx="7600013" cy="2179334"/>
          </a:xfrm>
          <a:prstGeom prst="rect">
            <a:avLst/>
          </a:prstGeom>
        </p:spPr>
        <p:txBody>
          <a:bodyPr anchor="b"/>
          <a:lstStyle>
            <a:lvl1pPr algn="ctr">
              <a:defRPr sz="5294">
                <a:solidFill>
                  <a:schemeClr val="accent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3AE38B0-9C07-2A3B-78F8-93237CDD11B9}"/>
              </a:ext>
            </a:extLst>
          </p:cNvPr>
          <p:cNvSpPr>
            <a:spLocks noGrp="1"/>
          </p:cNvSpPr>
          <p:nvPr>
            <p:ph type="body" idx="1"/>
          </p:nvPr>
        </p:nvSpPr>
        <p:spPr>
          <a:xfrm>
            <a:off x="2295994" y="5456419"/>
            <a:ext cx="7600013" cy="902964"/>
          </a:xfrm>
          <a:prstGeom prst="rect">
            <a:avLst/>
          </a:prstGeom>
        </p:spPr>
        <p:txBody>
          <a:bodyPr/>
          <a:lstStyle>
            <a:lvl1pPr marL="0" indent="0" algn="ctr">
              <a:buNone/>
              <a:defRPr sz="2118">
                <a:solidFill>
                  <a:schemeClr val="bg1">
                    <a:lumMod val="50000"/>
                  </a:schemeClr>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28295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4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600"/>
                                        <p:tgtEl>
                                          <p:spTgt spid="3">
                                            <p:txEl>
                                              <p:pRg st="0" end="0"/>
                                            </p:txEl>
                                          </p:spTgt>
                                        </p:tgtEl>
                                      </p:cBhvr>
                                    </p:animEffect>
                                    <p:anim calcmode="lin" valueType="num">
                                      <p:cBhvr>
                                        <p:cTn id="13" dur="6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6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400"/>
                  </p:stCondLst>
                  <p:childTnLst>
                    <p:set>
                      <p:cBhvr>
                        <p:cTn dur="1" fill="hold">
                          <p:stCondLst>
                            <p:cond delay="0"/>
                          </p:stCondLst>
                        </p:cTn>
                        <p:tgtEl>
                          <p:spTgt spid="3"/>
                        </p:tgtEl>
                        <p:attrNameLst>
                          <p:attrName>style.visibility</p:attrName>
                        </p:attrNameLst>
                      </p:cBhvr>
                      <p:to>
                        <p:strVal val="visible"/>
                      </p:to>
                    </p:set>
                    <p:animEffect transition="in" filter="fade">
                      <p:cBhvr>
                        <p:cTn dur="600"/>
                        <p:tgtEl>
                          <p:spTgt spid="3"/>
                        </p:tgtEl>
                      </p:cBhvr>
                    </p:animEffect>
                    <p:anim calcmode="lin" valueType="num">
                      <p:cBhvr>
                        <p:cTn dur="600" fill="hold"/>
                        <p:tgtEl>
                          <p:spTgt spid="3"/>
                        </p:tgtEl>
                        <p:attrNameLst>
                          <p:attrName>ppt_x</p:attrName>
                        </p:attrNameLst>
                      </p:cBhvr>
                      <p:tavLst>
                        <p:tav tm="0">
                          <p:val>
                            <p:strVal val="#ppt_x"/>
                          </p:val>
                        </p:tav>
                        <p:tav tm="100000">
                          <p:val>
                            <p:strVal val="#ppt_x"/>
                          </p:val>
                        </p:tav>
                      </p:tavLst>
                    </p:anim>
                    <p:anim calcmode="lin" valueType="num">
                      <p:cBhvr>
                        <p:cTn dur="6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11DE-BE5E-D37B-A147-B57741C06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1876E-598B-D4E9-1EE4-E26C721045D3}"/>
              </a:ext>
            </a:extLst>
          </p:cNvPr>
          <p:cNvSpPr>
            <a:spLocks noGrp="1"/>
          </p:cNvSpPr>
          <p:nvPr>
            <p:ph sz="half" idx="1"/>
          </p:nvPr>
        </p:nvSpPr>
        <p:spPr>
          <a:xfrm>
            <a:off x="1468154" y="1829548"/>
            <a:ext cx="4969533" cy="435208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8E60DB5-4D6E-4C2A-9FC2-DD20F78A3C0F}"/>
              </a:ext>
            </a:extLst>
          </p:cNvPr>
          <p:cNvSpPr>
            <a:spLocks noGrp="1"/>
          </p:cNvSpPr>
          <p:nvPr>
            <p:ph sz="half" idx="2"/>
          </p:nvPr>
        </p:nvSpPr>
        <p:spPr>
          <a:xfrm>
            <a:off x="6908702" y="1829548"/>
            <a:ext cx="4969533" cy="435208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338430E-F8D3-F71A-4D25-B15765098CDD}"/>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516240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520506"/>
            <a:ext cx="4933484" cy="3513614"/>
          </a:xfrm>
          <a:prstGeom prst="rect">
            <a:avLst/>
          </a:prstGeo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4933484"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a:xfrm>
            <a:off x="11138647" y="6454588"/>
            <a:ext cx="739588" cy="267541"/>
          </a:xfrm>
          <a:prstGeom prst="rect">
            <a:avLst/>
          </a:prstGeom>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706073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a:xfrm>
            <a:off x="11138647" y="6454588"/>
            <a:ext cx="739588" cy="267541"/>
          </a:xfrm>
          <a:prstGeom prst="rect">
            <a:avLst/>
          </a:prstGeom>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22AA0613-1874-B51B-8FD5-F41AF98EC9A6}"/>
              </a:ext>
            </a:extLst>
          </p:cNvPr>
          <p:cNvSpPr>
            <a:spLocks noGrp="1"/>
          </p:cNvSpPr>
          <p:nvPr>
            <p:ph type="title"/>
          </p:nvPr>
        </p:nvSpPr>
        <p:spPr>
          <a:xfrm>
            <a:off x="313765" y="329548"/>
            <a:ext cx="5348482" cy="927752"/>
          </a:xfrm>
          <a:prstGeom prst="rect">
            <a:avLst/>
          </a:prstGeom>
        </p:spPr>
        <p:txBody>
          <a:bodyPr anchor="ctr" anchorCtr="0"/>
          <a:lstStyle/>
          <a:p>
            <a:r>
              <a:rPr lang="en-US" dirty="0"/>
              <a:t>Click to edit Master title style</a:t>
            </a:r>
          </a:p>
        </p:txBody>
      </p:sp>
      <p:sp>
        <p:nvSpPr>
          <p:cNvPr id="5" name="Content Placeholder 2">
            <a:extLst>
              <a:ext uri="{FF2B5EF4-FFF2-40B4-BE49-F238E27FC236}">
                <a16:creationId xmlns:a16="http://schemas.microsoft.com/office/drawing/2014/main" id="{DB2896F9-CDCA-F4C8-6CCD-1AC2A33216E3}"/>
              </a:ext>
            </a:extLst>
          </p:cNvPr>
          <p:cNvSpPr>
            <a:spLocks noGrp="1"/>
          </p:cNvSpPr>
          <p:nvPr>
            <p:ph idx="1"/>
          </p:nvPr>
        </p:nvSpPr>
        <p:spPr>
          <a:xfrm>
            <a:off x="313765" y="1337310"/>
            <a:ext cx="5074161" cy="46484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183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34867" y="2672862"/>
            <a:ext cx="7676684" cy="2643072"/>
          </a:xfrm>
          <a:prstGeom prst="rect">
            <a:avLst/>
          </a:prstGeo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34867" y="5528603"/>
            <a:ext cx="7676684" cy="679800"/>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pic>
        <p:nvPicPr>
          <p:cNvPr id="7" name="Picture 6">
            <a:extLst>
              <a:ext uri="{FF2B5EF4-FFF2-40B4-BE49-F238E27FC236}">
                <a16:creationId xmlns:a16="http://schemas.microsoft.com/office/drawing/2014/main" id="{AB91FE46-787B-FBFE-053A-D61A96459E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7521" y="1488828"/>
            <a:ext cx="4050475" cy="940289"/>
          </a:xfrm>
          <a:prstGeom prst="rect">
            <a:avLst/>
          </a:prstGeom>
        </p:spPr>
      </p:pic>
    </p:spTree>
    <p:extLst>
      <p:ext uri="{BB962C8B-B14F-4D97-AF65-F5344CB8AC3E}">
        <p14:creationId xmlns:p14="http://schemas.microsoft.com/office/powerpoint/2010/main" val="10377301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768124" cy="2958353"/>
          </a:xfrm>
          <a:prstGeom prst="rect">
            <a:avLst/>
          </a:prstGeo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768124"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a:xfrm>
            <a:off x="11138647" y="6454588"/>
            <a:ext cx="739588" cy="267541"/>
          </a:xfrm>
          <a:prstGeom prst="rect">
            <a:avLst/>
          </a:prstGeom>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208004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a:xfrm>
            <a:off x="11138647" y="6454588"/>
            <a:ext cx="739588" cy="267541"/>
          </a:xfrm>
          <a:prstGeom prst="rect">
            <a:avLst/>
          </a:prstGeom>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22AA0613-1874-B51B-8FD5-F41AF98EC9A6}"/>
              </a:ext>
            </a:extLst>
          </p:cNvPr>
          <p:cNvSpPr>
            <a:spLocks noGrp="1"/>
          </p:cNvSpPr>
          <p:nvPr>
            <p:ph type="title"/>
          </p:nvPr>
        </p:nvSpPr>
        <p:spPr>
          <a:xfrm>
            <a:off x="313764" y="329548"/>
            <a:ext cx="9463281" cy="927752"/>
          </a:xfrm>
          <a:prstGeom prst="rect">
            <a:avLst/>
          </a:prstGeom>
        </p:spPr>
        <p:txBody>
          <a:bodyPr anchor="ctr" anchorCtr="0"/>
          <a:lstStyle/>
          <a:p>
            <a:r>
              <a:rPr lang="en-US" dirty="0"/>
              <a:t>Click to edit Master title style</a:t>
            </a:r>
          </a:p>
        </p:txBody>
      </p:sp>
      <p:sp>
        <p:nvSpPr>
          <p:cNvPr id="5" name="Content Placeholder 2">
            <a:extLst>
              <a:ext uri="{FF2B5EF4-FFF2-40B4-BE49-F238E27FC236}">
                <a16:creationId xmlns:a16="http://schemas.microsoft.com/office/drawing/2014/main" id="{DB2896F9-CDCA-F4C8-6CCD-1AC2A33216E3}"/>
              </a:ext>
            </a:extLst>
          </p:cNvPr>
          <p:cNvSpPr>
            <a:spLocks noGrp="1"/>
          </p:cNvSpPr>
          <p:nvPr>
            <p:ph idx="1"/>
          </p:nvPr>
        </p:nvSpPr>
        <p:spPr>
          <a:xfrm>
            <a:off x="313765" y="1337310"/>
            <a:ext cx="8225324" cy="46484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478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34867" y="2672862"/>
            <a:ext cx="6509066" cy="2643072"/>
          </a:xfrm>
          <a:prstGeom prst="rect">
            <a:avLst/>
          </a:prstGeo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34867" y="5528603"/>
            <a:ext cx="6509066" cy="679800"/>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pic>
        <p:nvPicPr>
          <p:cNvPr id="7" name="Picture 6">
            <a:extLst>
              <a:ext uri="{FF2B5EF4-FFF2-40B4-BE49-F238E27FC236}">
                <a16:creationId xmlns:a16="http://schemas.microsoft.com/office/drawing/2014/main" id="{AB91FE46-787B-FBFE-053A-D61A96459E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7521" y="1488828"/>
            <a:ext cx="4050475" cy="940289"/>
          </a:xfrm>
          <a:prstGeom prst="rect">
            <a:avLst/>
          </a:prstGeom>
        </p:spPr>
      </p:pic>
    </p:spTree>
    <p:extLst>
      <p:ext uri="{BB962C8B-B14F-4D97-AF65-F5344CB8AC3E}">
        <p14:creationId xmlns:p14="http://schemas.microsoft.com/office/powerpoint/2010/main" val="31694038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6509066" cy="2958353"/>
          </a:xfrm>
          <a:prstGeom prst="rect">
            <a:avLst/>
          </a:prstGeo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6509066"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848143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22AA0613-1874-B51B-8FD5-F41AF98EC9A6}"/>
              </a:ext>
            </a:extLst>
          </p:cNvPr>
          <p:cNvSpPr>
            <a:spLocks noGrp="1"/>
          </p:cNvSpPr>
          <p:nvPr>
            <p:ph type="title"/>
          </p:nvPr>
        </p:nvSpPr>
        <p:spPr>
          <a:xfrm>
            <a:off x="313765" y="329548"/>
            <a:ext cx="6769318" cy="927752"/>
          </a:xfrm>
          <a:prstGeom prst="rect">
            <a:avLst/>
          </a:prstGeom>
        </p:spPr>
        <p:txBody>
          <a:bodyPr anchor="ctr" anchorCtr="0"/>
          <a:lstStyle/>
          <a:p>
            <a:r>
              <a:rPr lang="en-US" dirty="0"/>
              <a:t>Click to edit Master title style</a:t>
            </a:r>
          </a:p>
        </p:txBody>
      </p:sp>
      <p:sp>
        <p:nvSpPr>
          <p:cNvPr id="5" name="Content Placeholder 2">
            <a:extLst>
              <a:ext uri="{FF2B5EF4-FFF2-40B4-BE49-F238E27FC236}">
                <a16:creationId xmlns:a16="http://schemas.microsoft.com/office/drawing/2014/main" id="{DB2896F9-CDCA-F4C8-6CCD-1AC2A33216E3}"/>
              </a:ext>
            </a:extLst>
          </p:cNvPr>
          <p:cNvSpPr>
            <a:spLocks noGrp="1"/>
          </p:cNvSpPr>
          <p:nvPr>
            <p:ph idx="1"/>
          </p:nvPr>
        </p:nvSpPr>
        <p:spPr>
          <a:xfrm>
            <a:off x="313765" y="1337310"/>
            <a:ext cx="6769318" cy="46484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870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34867" y="2672862"/>
            <a:ext cx="6509066" cy="2643072"/>
          </a:xfrm>
          <a:prstGeom prst="rect">
            <a:avLst/>
          </a:prstGeo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34867" y="5528603"/>
            <a:ext cx="6509066" cy="679800"/>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pic>
        <p:nvPicPr>
          <p:cNvPr id="7" name="Picture 6">
            <a:extLst>
              <a:ext uri="{FF2B5EF4-FFF2-40B4-BE49-F238E27FC236}">
                <a16:creationId xmlns:a16="http://schemas.microsoft.com/office/drawing/2014/main" id="{AB91FE46-787B-FBFE-053A-D61A96459E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7521" y="1488828"/>
            <a:ext cx="4050475" cy="940289"/>
          </a:xfrm>
          <a:prstGeom prst="rect">
            <a:avLst/>
          </a:prstGeom>
        </p:spPr>
      </p:pic>
    </p:spTree>
    <p:extLst>
      <p:ext uri="{BB962C8B-B14F-4D97-AF65-F5344CB8AC3E}">
        <p14:creationId xmlns:p14="http://schemas.microsoft.com/office/powerpoint/2010/main" val="527304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5667088" cy="2958353"/>
          </a:xfrm>
          <a:prstGeom prst="rect">
            <a:avLst/>
          </a:prstGeo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56670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829547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3078EC-6D52-09AE-DA8B-4DB29AD4D144}"/>
              </a:ext>
            </a:extLst>
          </p:cNvPr>
          <p:cNvSpPr>
            <a:spLocks noGrp="1"/>
          </p:cNvSpPr>
          <p:nvPr>
            <p:ph type="body" idx="1"/>
          </p:nvPr>
        </p:nvSpPr>
        <p:spPr>
          <a:xfrm>
            <a:off x="1309434" y="1680883"/>
            <a:ext cx="5214454"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6FDD1FC-3520-7460-7756-1B771B227061}"/>
              </a:ext>
            </a:extLst>
          </p:cNvPr>
          <p:cNvSpPr>
            <a:spLocks noGrp="1"/>
          </p:cNvSpPr>
          <p:nvPr>
            <p:ph sz="half" idx="2"/>
          </p:nvPr>
        </p:nvSpPr>
        <p:spPr>
          <a:xfrm>
            <a:off x="1309434" y="2504515"/>
            <a:ext cx="5214454" cy="368533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E981294-A334-2BA4-69D4-BA038E05037D}"/>
              </a:ext>
            </a:extLst>
          </p:cNvPr>
          <p:cNvSpPr>
            <a:spLocks noGrp="1"/>
          </p:cNvSpPr>
          <p:nvPr>
            <p:ph type="body" sz="quarter" idx="3"/>
          </p:nvPr>
        </p:nvSpPr>
        <p:spPr>
          <a:xfrm>
            <a:off x="6650537" y="1680883"/>
            <a:ext cx="5214454"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a:extLst>
              <a:ext uri="{FF2B5EF4-FFF2-40B4-BE49-F238E27FC236}">
                <a16:creationId xmlns:a16="http://schemas.microsoft.com/office/drawing/2014/main" id="{810E02D4-D456-2800-9402-6D9BDE14DD0E}"/>
              </a:ext>
            </a:extLst>
          </p:cNvPr>
          <p:cNvSpPr>
            <a:spLocks noGrp="1"/>
          </p:cNvSpPr>
          <p:nvPr>
            <p:ph sz="quarter" idx="4"/>
          </p:nvPr>
        </p:nvSpPr>
        <p:spPr>
          <a:xfrm>
            <a:off x="6650537" y="2504515"/>
            <a:ext cx="5214454" cy="36853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4EE04FF-0420-FCA8-8F53-6ACDAE084820}"/>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10" name="Title 1">
            <a:extLst>
              <a:ext uri="{FF2B5EF4-FFF2-40B4-BE49-F238E27FC236}">
                <a16:creationId xmlns:a16="http://schemas.microsoft.com/office/drawing/2014/main" id="{EDC7E7A9-549E-1D88-2D00-A6B16F0B5E86}"/>
              </a:ext>
            </a:extLst>
          </p:cNvPr>
          <p:cNvSpPr>
            <a:spLocks noGrp="1"/>
          </p:cNvSpPr>
          <p:nvPr>
            <p:ph type="title"/>
          </p:nvPr>
        </p:nvSpPr>
        <p:spPr>
          <a:xfrm>
            <a:off x="991996" y="329548"/>
            <a:ext cx="8129592" cy="1325096"/>
          </a:xfrm>
        </p:spPr>
        <p:txBody>
          <a:bodyPr/>
          <a:lstStyle/>
          <a:p>
            <a:r>
              <a:rPr lang="en-US"/>
              <a:t>Click to edit Master title style</a:t>
            </a:r>
          </a:p>
        </p:txBody>
      </p:sp>
    </p:spTree>
    <p:extLst>
      <p:ext uri="{BB962C8B-B14F-4D97-AF65-F5344CB8AC3E}">
        <p14:creationId xmlns:p14="http://schemas.microsoft.com/office/powerpoint/2010/main" val="2633990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22AA0613-1874-B51B-8FD5-F41AF98EC9A6}"/>
              </a:ext>
            </a:extLst>
          </p:cNvPr>
          <p:cNvSpPr>
            <a:spLocks noGrp="1"/>
          </p:cNvSpPr>
          <p:nvPr>
            <p:ph type="title"/>
          </p:nvPr>
        </p:nvSpPr>
        <p:spPr>
          <a:xfrm>
            <a:off x="313765" y="329548"/>
            <a:ext cx="5558715" cy="927752"/>
          </a:xfrm>
          <a:prstGeom prst="rect">
            <a:avLst/>
          </a:prstGeom>
        </p:spPr>
        <p:txBody>
          <a:bodyPr anchor="ctr" anchorCtr="0"/>
          <a:lstStyle/>
          <a:p>
            <a:r>
              <a:rPr lang="en-US" dirty="0"/>
              <a:t>Click to edit Master title style</a:t>
            </a:r>
          </a:p>
        </p:txBody>
      </p:sp>
      <p:sp>
        <p:nvSpPr>
          <p:cNvPr id="5" name="Content Placeholder 2">
            <a:extLst>
              <a:ext uri="{FF2B5EF4-FFF2-40B4-BE49-F238E27FC236}">
                <a16:creationId xmlns:a16="http://schemas.microsoft.com/office/drawing/2014/main" id="{DB2896F9-CDCA-F4C8-6CCD-1AC2A33216E3}"/>
              </a:ext>
            </a:extLst>
          </p:cNvPr>
          <p:cNvSpPr>
            <a:spLocks noGrp="1"/>
          </p:cNvSpPr>
          <p:nvPr>
            <p:ph idx="1"/>
          </p:nvPr>
        </p:nvSpPr>
        <p:spPr>
          <a:xfrm>
            <a:off x="313765" y="1337310"/>
            <a:ext cx="5558715" cy="46414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769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D8EE-F62A-0838-266A-2CB65CDCA13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D5060B6-6E92-40B9-5582-218202078CE6}"/>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722182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F637-BE42-22F2-150E-F467E22717A4}"/>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863287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499B0-9068-1DE1-6B9D-00C55F8698A9}"/>
              </a:ext>
            </a:extLst>
          </p:cNvPr>
          <p:cNvSpPr>
            <a:spLocks noGrp="1"/>
          </p:cNvSpPr>
          <p:nvPr>
            <p:ph idx="1"/>
          </p:nvPr>
        </p:nvSpPr>
        <p:spPr>
          <a:xfrm>
            <a:off x="3359560" y="1815353"/>
            <a:ext cx="8518675" cy="4045324"/>
          </a:xfrm>
          <a:prstGeom prst="rect">
            <a:avLst/>
          </a:prstGeo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4200248-6738-60DD-61AF-C3664BC99A56}"/>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8" name="Title 1">
            <a:extLst>
              <a:ext uri="{FF2B5EF4-FFF2-40B4-BE49-F238E27FC236}">
                <a16:creationId xmlns:a16="http://schemas.microsoft.com/office/drawing/2014/main" id="{57A5EDA3-6691-8687-6177-4AC60753A5C0}"/>
              </a:ext>
            </a:extLst>
          </p:cNvPr>
          <p:cNvSpPr>
            <a:spLocks noGrp="1"/>
          </p:cNvSpPr>
          <p:nvPr>
            <p:ph type="title"/>
          </p:nvPr>
        </p:nvSpPr>
        <p:spPr>
          <a:xfrm>
            <a:off x="925862" y="329548"/>
            <a:ext cx="8195726" cy="1325096"/>
          </a:xfrm>
        </p:spPr>
        <p:txBody>
          <a:bodyPr/>
          <a:lstStyle/>
          <a:p>
            <a:r>
              <a:rPr lang="en-US" dirty="0"/>
              <a:t>Click to edit Master title style</a:t>
            </a:r>
          </a:p>
        </p:txBody>
      </p:sp>
      <p:sp>
        <p:nvSpPr>
          <p:cNvPr id="10" name="Picture Placeholder 9">
            <a:extLst>
              <a:ext uri="{FF2B5EF4-FFF2-40B4-BE49-F238E27FC236}">
                <a16:creationId xmlns:a16="http://schemas.microsoft.com/office/drawing/2014/main" id="{A046ADD7-1F6D-08A6-38FC-631E4CBA7D59}"/>
              </a:ext>
            </a:extLst>
          </p:cNvPr>
          <p:cNvSpPr>
            <a:spLocks noGrp="1"/>
          </p:cNvSpPr>
          <p:nvPr>
            <p:ph type="pic" sz="quarter" idx="13"/>
          </p:nvPr>
        </p:nvSpPr>
        <p:spPr>
          <a:xfrm>
            <a:off x="436478" y="1815354"/>
            <a:ext cx="2711456" cy="4045324"/>
          </a:xfrm>
          <a:prstGeom prst="rect">
            <a:avLst/>
          </a:prstGeom>
        </p:spPr>
        <p:txBody>
          <a:bodyPr/>
          <a:lstStyle/>
          <a:p>
            <a:endParaRPr lang="en-US"/>
          </a:p>
        </p:txBody>
      </p:sp>
    </p:spTree>
    <p:extLst>
      <p:ext uri="{BB962C8B-B14F-4D97-AF65-F5344CB8AC3E}">
        <p14:creationId xmlns:p14="http://schemas.microsoft.com/office/powerpoint/2010/main" val="51913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1607127" y="1075766"/>
            <a:ext cx="10271108" cy="2958353"/>
          </a:xfr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1607127" y="4168588"/>
            <a:ext cx="1027110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008450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1309434" y="329548"/>
            <a:ext cx="7812154" cy="132509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1309434" y="1789114"/>
            <a:ext cx="10568801" cy="4352084"/>
          </a:xfrm>
          <a:prstGeom prst="rect">
            <a:avLst/>
          </a:prstGeom>
        </p:spPr>
        <p:txBody>
          <a:bodyPr/>
          <a:lstStyle>
            <a:lvl1pPr marL="242060">
              <a:defRPr sz="2118"/>
            </a:lvl1pPr>
            <a:lvl2pPr>
              <a:defRPr sz="1765"/>
            </a:lvl2pPr>
            <a:lvl3pPr>
              <a:defRPr sz="1588"/>
            </a:lvl3pPr>
            <a:lvl4pPr>
              <a:defRPr sz="1412"/>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463769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1428474" y="1789114"/>
            <a:ext cx="7693114" cy="435208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8" name="Picture Placeholder 7">
            <a:extLst>
              <a:ext uri="{FF2B5EF4-FFF2-40B4-BE49-F238E27FC236}">
                <a16:creationId xmlns:a16="http://schemas.microsoft.com/office/drawing/2014/main" id="{CB1FBA32-06A7-FB56-1CAD-133BFEB9A789}"/>
              </a:ext>
            </a:extLst>
          </p:cNvPr>
          <p:cNvSpPr>
            <a:spLocks noGrp="1"/>
          </p:cNvSpPr>
          <p:nvPr>
            <p:ph type="pic" sz="quarter" idx="13"/>
          </p:nvPr>
        </p:nvSpPr>
        <p:spPr>
          <a:xfrm>
            <a:off x="9256059" y="1788739"/>
            <a:ext cx="2622176" cy="4352084"/>
          </a:xfrm>
          <a:prstGeom prst="rect">
            <a:avLst/>
          </a:prstGeom>
        </p:spPr>
        <p:txBody>
          <a:bodyPr/>
          <a:lstStyle/>
          <a:p>
            <a:endParaRPr lang="en-US"/>
          </a:p>
        </p:txBody>
      </p:sp>
    </p:spTree>
    <p:extLst>
      <p:ext uri="{BB962C8B-B14F-4D97-AF65-F5344CB8AC3E}">
        <p14:creationId xmlns:p14="http://schemas.microsoft.com/office/powerpoint/2010/main" val="3311933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11DE-BE5E-D37B-A147-B57741C06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1876E-598B-D4E9-1EE4-E26C721045D3}"/>
              </a:ext>
            </a:extLst>
          </p:cNvPr>
          <p:cNvSpPr>
            <a:spLocks noGrp="1"/>
          </p:cNvSpPr>
          <p:nvPr>
            <p:ph sz="half" idx="1"/>
          </p:nvPr>
        </p:nvSpPr>
        <p:spPr>
          <a:xfrm>
            <a:off x="1468154" y="1829548"/>
            <a:ext cx="4969533" cy="435208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8E60DB5-4D6E-4C2A-9FC2-DD20F78A3C0F}"/>
              </a:ext>
            </a:extLst>
          </p:cNvPr>
          <p:cNvSpPr>
            <a:spLocks noGrp="1"/>
          </p:cNvSpPr>
          <p:nvPr>
            <p:ph sz="half" idx="2"/>
          </p:nvPr>
        </p:nvSpPr>
        <p:spPr>
          <a:xfrm>
            <a:off x="6908702" y="1829548"/>
            <a:ext cx="4969533" cy="435208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338430E-F8D3-F71A-4D25-B15765098CDD}"/>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645642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3078EC-6D52-09AE-DA8B-4DB29AD4D144}"/>
              </a:ext>
            </a:extLst>
          </p:cNvPr>
          <p:cNvSpPr>
            <a:spLocks noGrp="1"/>
          </p:cNvSpPr>
          <p:nvPr>
            <p:ph type="body" idx="1"/>
          </p:nvPr>
        </p:nvSpPr>
        <p:spPr>
          <a:xfrm>
            <a:off x="1309434" y="1680883"/>
            <a:ext cx="5214454"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6FDD1FC-3520-7460-7756-1B771B227061}"/>
              </a:ext>
            </a:extLst>
          </p:cNvPr>
          <p:cNvSpPr>
            <a:spLocks noGrp="1"/>
          </p:cNvSpPr>
          <p:nvPr>
            <p:ph sz="half" idx="2"/>
          </p:nvPr>
        </p:nvSpPr>
        <p:spPr>
          <a:xfrm>
            <a:off x="1309434" y="2504515"/>
            <a:ext cx="5214454" cy="368533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E981294-A334-2BA4-69D4-BA038E05037D}"/>
              </a:ext>
            </a:extLst>
          </p:cNvPr>
          <p:cNvSpPr>
            <a:spLocks noGrp="1"/>
          </p:cNvSpPr>
          <p:nvPr>
            <p:ph type="body" sz="quarter" idx="3"/>
          </p:nvPr>
        </p:nvSpPr>
        <p:spPr>
          <a:xfrm>
            <a:off x="6650537" y="1680883"/>
            <a:ext cx="5214454"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a:extLst>
              <a:ext uri="{FF2B5EF4-FFF2-40B4-BE49-F238E27FC236}">
                <a16:creationId xmlns:a16="http://schemas.microsoft.com/office/drawing/2014/main" id="{810E02D4-D456-2800-9402-6D9BDE14DD0E}"/>
              </a:ext>
            </a:extLst>
          </p:cNvPr>
          <p:cNvSpPr>
            <a:spLocks noGrp="1"/>
          </p:cNvSpPr>
          <p:nvPr>
            <p:ph sz="quarter" idx="4"/>
          </p:nvPr>
        </p:nvSpPr>
        <p:spPr>
          <a:xfrm>
            <a:off x="6650537" y="2504515"/>
            <a:ext cx="5214454" cy="36853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4EE04FF-0420-FCA8-8F53-6ACDAE084820}"/>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10" name="Title 1">
            <a:extLst>
              <a:ext uri="{FF2B5EF4-FFF2-40B4-BE49-F238E27FC236}">
                <a16:creationId xmlns:a16="http://schemas.microsoft.com/office/drawing/2014/main" id="{EDC7E7A9-549E-1D88-2D00-A6B16F0B5E86}"/>
              </a:ext>
            </a:extLst>
          </p:cNvPr>
          <p:cNvSpPr>
            <a:spLocks noGrp="1"/>
          </p:cNvSpPr>
          <p:nvPr>
            <p:ph type="title"/>
          </p:nvPr>
        </p:nvSpPr>
        <p:spPr>
          <a:xfrm>
            <a:off x="991996" y="329548"/>
            <a:ext cx="8129592" cy="1325096"/>
          </a:xfrm>
        </p:spPr>
        <p:txBody>
          <a:bodyPr/>
          <a:lstStyle/>
          <a:p>
            <a:r>
              <a:rPr lang="en-US"/>
              <a:t>Click to edit Master title style</a:t>
            </a:r>
          </a:p>
        </p:txBody>
      </p:sp>
    </p:spTree>
    <p:extLst>
      <p:ext uri="{BB962C8B-B14F-4D97-AF65-F5344CB8AC3E}">
        <p14:creationId xmlns:p14="http://schemas.microsoft.com/office/powerpoint/2010/main" val="1704982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DB6F-FBE7-7A0F-0736-5EB9D6BF21B3}"/>
              </a:ext>
            </a:extLst>
          </p:cNvPr>
          <p:cNvSpPr>
            <a:spLocks noGrp="1"/>
          </p:cNvSpPr>
          <p:nvPr>
            <p:ph type="title"/>
          </p:nvPr>
        </p:nvSpPr>
        <p:spPr>
          <a:xfrm>
            <a:off x="2295994" y="3162924"/>
            <a:ext cx="7600013" cy="2179334"/>
          </a:xfrm>
          <a:prstGeom prst="rect">
            <a:avLst/>
          </a:prstGeom>
        </p:spPr>
        <p:txBody>
          <a:bodyPr anchor="b"/>
          <a:lstStyle>
            <a:lvl1pPr algn="ctr">
              <a:defRPr sz="5294">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3AE38B0-9C07-2A3B-78F8-93237CDD11B9}"/>
              </a:ext>
            </a:extLst>
          </p:cNvPr>
          <p:cNvSpPr>
            <a:spLocks noGrp="1"/>
          </p:cNvSpPr>
          <p:nvPr>
            <p:ph type="body" idx="1"/>
          </p:nvPr>
        </p:nvSpPr>
        <p:spPr>
          <a:xfrm>
            <a:off x="2295994" y="5456419"/>
            <a:ext cx="7600013" cy="902964"/>
          </a:xfrm>
          <a:prstGeom prst="rect">
            <a:avLst/>
          </a:prstGeom>
        </p:spPr>
        <p:txBody>
          <a:bodyPr/>
          <a:lstStyle>
            <a:lvl1pPr marL="0" indent="0" algn="ctr">
              <a:buNone/>
              <a:defRPr sz="2118">
                <a:solidFill>
                  <a:schemeClr val="bg1">
                    <a:lumMod val="95000"/>
                  </a:schemeClr>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31458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D8EE-F62A-0838-266A-2CB65CDCA13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D5060B6-6E92-40B9-5582-218202078CE6}"/>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547623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F637-BE42-22F2-150E-F467E22717A4}"/>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906413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499B0-9068-1DE1-6B9D-00C55F8698A9}"/>
              </a:ext>
            </a:extLst>
          </p:cNvPr>
          <p:cNvSpPr>
            <a:spLocks noGrp="1"/>
          </p:cNvSpPr>
          <p:nvPr>
            <p:ph idx="1"/>
          </p:nvPr>
        </p:nvSpPr>
        <p:spPr>
          <a:xfrm>
            <a:off x="3359560" y="1815353"/>
            <a:ext cx="8518675" cy="4045324"/>
          </a:xfrm>
          <a:prstGeom prst="rect">
            <a:avLst/>
          </a:prstGeo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4200248-6738-60DD-61AF-C3664BC99A56}"/>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8" name="Title 1">
            <a:extLst>
              <a:ext uri="{FF2B5EF4-FFF2-40B4-BE49-F238E27FC236}">
                <a16:creationId xmlns:a16="http://schemas.microsoft.com/office/drawing/2014/main" id="{57A5EDA3-6691-8687-6177-4AC60753A5C0}"/>
              </a:ext>
            </a:extLst>
          </p:cNvPr>
          <p:cNvSpPr>
            <a:spLocks noGrp="1"/>
          </p:cNvSpPr>
          <p:nvPr>
            <p:ph type="title"/>
          </p:nvPr>
        </p:nvSpPr>
        <p:spPr>
          <a:xfrm>
            <a:off x="925862" y="329548"/>
            <a:ext cx="8195726" cy="1325096"/>
          </a:xfrm>
        </p:spPr>
        <p:txBody>
          <a:bodyPr/>
          <a:lstStyle/>
          <a:p>
            <a:r>
              <a:rPr lang="en-US" dirty="0"/>
              <a:t>Click to edit Master title style</a:t>
            </a:r>
          </a:p>
        </p:txBody>
      </p:sp>
      <p:sp>
        <p:nvSpPr>
          <p:cNvPr id="10" name="Picture Placeholder 9">
            <a:extLst>
              <a:ext uri="{FF2B5EF4-FFF2-40B4-BE49-F238E27FC236}">
                <a16:creationId xmlns:a16="http://schemas.microsoft.com/office/drawing/2014/main" id="{A046ADD7-1F6D-08A6-38FC-631E4CBA7D59}"/>
              </a:ext>
            </a:extLst>
          </p:cNvPr>
          <p:cNvSpPr>
            <a:spLocks noGrp="1"/>
          </p:cNvSpPr>
          <p:nvPr>
            <p:ph type="pic" sz="quarter" idx="13"/>
          </p:nvPr>
        </p:nvSpPr>
        <p:spPr>
          <a:xfrm>
            <a:off x="436478" y="1815354"/>
            <a:ext cx="2711456" cy="4045324"/>
          </a:xfrm>
          <a:prstGeom prst="rect">
            <a:avLst/>
          </a:prstGeom>
        </p:spPr>
        <p:txBody>
          <a:bodyPr/>
          <a:lstStyle/>
          <a:p>
            <a:endParaRPr lang="en-US"/>
          </a:p>
        </p:txBody>
      </p:sp>
    </p:spTree>
    <p:extLst>
      <p:ext uri="{BB962C8B-B14F-4D97-AF65-F5344CB8AC3E}">
        <p14:creationId xmlns:p14="http://schemas.microsoft.com/office/powerpoint/2010/main" val="402105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11564471"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11564471"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518387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789114"/>
            <a:ext cx="11564471" cy="4352084"/>
          </a:xfrm>
          <a:prstGeom prst="rect">
            <a:avLst/>
          </a:prstGeom>
        </p:spPr>
        <p:txBody>
          <a:bodyPr/>
          <a:lstStyle>
            <a:lvl1pPr marL="242060">
              <a:defRPr sz="2118"/>
            </a:lvl1pPr>
            <a:lvl2pPr>
              <a:defRPr sz="1765"/>
            </a:lvl2pPr>
            <a:lvl3pPr>
              <a:defRPr sz="1588"/>
            </a:lvl3pPr>
            <a:lvl4pPr>
              <a:defRPr sz="1412"/>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72080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4" y="1789114"/>
            <a:ext cx="8807824" cy="43520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8" name="Picture Placeholder 7">
            <a:extLst>
              <a:ext uri="{FF2B5EF4-FFF2-40B4-BE49-F238E27FC236}">
                <a16:creationId xmlns:a16="http://schemas.microsoft.com/office/drawing/2014/main" id="{CB1FBA32-06A7-FB56-1CAD-133BFEB9A789}"/>
              </a:ext>
            </a:extLst>
          </p:cNvPr>
          <p:cNvSpPr>
            <a:spLocks noGrp="1"/>
          </p:cNvSpPr>
          <p:nvPr>
            <p:ph type="pic" sz="quarter" idx="13"/>
          </p:nvPr>
        </p:nvSpPr>
        <p:spPr>
          <a:xfrm>
            <a:off x="9256059" y="1788739"/>
            <a:ext cx="2622176" cy="4352084"/>
          </a:xfrm>
          <a:prstGeom prst="rect">
            <a:avLst/>
          </a:prstGeom>
        </p:spPr>
        <p:txBody>
          <a:bodyPr/>
          <a:lstStyle/>
          <a:p>
            <a:endParaRPr lang="en-US" dirty="0"/>
          </a:p>
        </p:txBody>
      </p:sp>
    </p:spTree>
    <p:extLst>
      <p:ext uri="{BB962C8B-B14F-4D97-AF65-F5344CB8AC3E}">
        <p14:creationId xmlns:p14="http://schemas.microsoft.com/office/powerpoint/2010/main" val="1592062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11DE-BE5E-D37B-A147-B57741C06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1876E-598B-D4E9-1EE4-E26C721045D3}"/>
              </a:ext>
            </a:extLst>
          </p:cNvPr>
          <p:cNvSpPr>
            <a:spLocks noGrp="1"/>
          </p:cNvSpPr>
          <p:nvPr>
            <p:ph sz="half" idx="1"/>
          </p:nvPr>
        </p:nvSpPr>
        <p:spPr>
          <a:xfrm>
            <a:off x="313764" y="1829548"/>
            <a:ext cx="5647765" cy="43520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60DB5-4D6E-4C2A-9FC2-DD20F78A3C0F}"/>
              </a:ext>
            </a:extLst>
          </p:cNvPr>
          <p:cNvSpPr>
            <a:spLocks noGrp="1"/>
          </p:cNvSpPr>
          <p:nvPr>
            <p:ph sz="half" idx="2"/>
          </p:nvPr>
        </p:nvSpPr>
        <p:spPr>
          <a:xfrm>
            <a:off x="6230470" y="1829548"/>
            <a:ext cx="5647765" cy="43520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38430E-F8D3-F71A-4D25-B15765098CDD}"/>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97706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3078EC-6D52-09AE-DA8B-4DB29AD4D144}"/>
              </a:ext>
            </a:extLst>
          </p:cNvPr>
          <p:cNvSpPr>
            <a:spLocks noGrp="1"/>
          </p:cNvSpPr>
          <p:nvPr>
            <p:ph type="body" idx="1"/>
          </p:nvPr>
        </p:nvSpPr>
        <p:spPr>
          <a:xfrm>
            <a:off x="294153" y="1680883"/>
            <a:ext cx="5647765"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4" name="Content Placeholder 3">
            <a:extLst>
              <a:ext uri="{FF2B5EF4-FFF2-40B4-BE49-F238E27FC236}">
                <a16:creationId xmlns:a16="http://schemas.microsoft.com/office/drawing/2014/main" id="{C6FDD1FC-3520-7460-7756-1B771B227061}"/>
              </a:ext>
            </a:extLst>
          </p:cNvPr>
          <p:cNvSpPr>
            <a:spLocks noGrp="1"/>
          </p:cNvSpPr>
          <p:nvPr>
            <p:ph sz="half" idx="2"/>
          </p:nvPr>
        </p:nvSpPr>
        <p:spPr>
          <a:xfrm>
            <a:off x="294153" y="2504515"/>
            <a:ext cx="5647765" cy="36853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981294-A334-2BA4-69D4-BA038E05037D}"/>
              </a:ext>
            </a:extLst>
          </p:cNvPr>
          <p:cNvSpPr>
            <a:spLocks noGrp="1"/>
          </p:cNvSpPr>
          <p:nvPr>
            <p:ph type="body" sz="quarter" idx="3"/>
          </p:nvPr>
        </p:nvSpPr>
        <p:spPr>
          <a:xfrm>
            <a:off x="6217227" y="1680883"/>
            <a:ext cx="5647765"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a:extLst>
              <a:ext uri="{FF2B5EF4-FFF2-40B4-BE49-F238E27FC236}">
                <a16:creationId xmlns:a16="http://schemas.microsoft.com/office/drawing/2014/main" id="{810E02D4-D456-2800-9402-6D9BDE14DD0E}"/>
              </a:ext>
            </a:extLst>
          </p:cNvPr>
          <p:cNvSpPr>
            <a:spLocks noGrp="1"/>
          </p:cNvSpPr>
          <p:nvPr>
            <p:ph sz="quarter" idx="4"/>
          </p:nvPr>
        </p:nvSpPr>
        <p:spPr>
          <a:xfrm>
            <a:off x="6217227" y="2504515"/>
            <a:ext cx="5647765" cy="36853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4EE04FF-0420-FCA8-8F53-6ACDAE084820}"/>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10" name="Title 1">
            <a:extLst>
              <a:ext uri="{FF2B5EF4-FFF2-40B4-BE49-F238E27FC236}">
                <a16:creationId xmlns:a16="http://schemas.microsoft.com/office/drawing/2014/main" id="{EDC7E7A9-549E-1D88-2D00-A6B16F0B5E86}"/>
              </a:ext>
            </a:extLst>
          </p:cNvPr>
          <p:cNvSpPr>
            <a:spLocks noGrp="1"/>
          </p:cNvSpPr>
          <p:nvPr>
            <p:ph type="title"/>
          </p:nvPr>
        </p:nvSpPr>
        <p:spPr>
          <a:xfrm>
            <a:off x="313764" y="329548"/>
            <a:ext cx="8807824" cy="1325096"/>
          </a:xfrm>
        </p:spPr>
        <p:txBody>
          <a:bodyPr/>
          <a:lstStyle/>
          <a:p>
            <a:r>
              <a:rPr lang="en-US"/>
              <a:t>Click to edit Master title style</a:t>
            </a:r>
          </a:p>
        </p:txBody>
      </p:sp>
    </p:spTree>
    <p:extLst>
      <p:ext uri="{BB962C8B-B14F-4D97-AF65-F5344CB8AC3E}">
        <p14:creationId xmlns:p14="http://schemas.microsoft.com/office/powerpoint/2010/main" val="4018132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D8EE-F62A-0838-266A-2CB65CDCA13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D5060B6-6E92-40B9-5582-218202078CE6}"/>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947845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F637-BE42-22F2-150E-F467E22717A4}"/>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277711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565089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499B0-9068-1DE1-6B9D-00C55F8698A9}"/>
              </a:ext>
            </a:extLst>
          </p:cNvPr>
          <p:cNvSpPr>
            <a:spLocks noGrp="1"/>
          </p:cNvSpPr>
          <p:nvPr>
            <p:ph idx="1"/>
          </p:nvPr>
        </p:nvSpPr>
        <p:spPr>
          <a:xfrm>
            <a:off x="3272117" y="1815353"/>
            <a:ext cx="8606118" cy="4045324"/>
          </a:xfrm>
          <a:prstGeom prst="rect">
            <a:avLst/>
          </a:prstGeo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4200248-6738-60DD-61AF-C3664BC99A56}"/>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8" name="Title 1">
            <a:extLst>
              <a:ext uri="{FF2B5EF4-FFF2-40B4-BE49-F238E27FC236}">
                <a16:creationId xmlns:a16="http://schemas.microsoft.com/office/drawing/2014/main" id="{57A5EDA3-6691-8687-6177-4AC60753A5C0}"/>
              </a:ext>
            </a:extLst>
          </p:cNvPr>
          <p:cNvSpPr>
            <a:spLocks noGrp="1"/>
          </p:cNvSpPr>
          <p:nvPr>
            <p:ph type="title"/>
          </p:nvPr>
        </p:nvSpPr>
        <p:spPr>
          <a:xfrm>
            <a:off x="313764" y="329548"/>
            <a:ext cx="8807824" cy="1325096"/>
          </a:xfrm>
        </p:spPr>
        <p:txBody>
          <a:bodyPr/>
          <a:lstStyle/>
          <a:p>
            <a:r>
              <a:rPr lang="en-US"/>
              <a:t>Click to edit Master title style</a:t>
            </a:r>
          </a:p>
        </p:txBody>
      </p:sp>
      <p:sp>
        <p:nvSpPr>
          <p:cNvPr id="10" name="Picture Placeholder 9">
            <a:extLst>
              <a:ext uri="{FF2B5EF4-FFF2-40B4-BE49-F238E27FC236}">
                <a16:creationId xmlns:a16="http://schemas.microsoft.com/office/drawing/2014/main" id="{A046ADD7-1F6D-08A6-38FC-631E4CBA7D59}"/>
              </a:ext>
            </a:extLst>
          </p:cNvPr>
          <p:cNvSpPr>
            <a:spLocks noGrp="1"/>
          </p:cNvSpPr>
          <p:nvPr>
            <p:ph type="pic" sz="quarter" idx="13"/>
          </p:nvPr>
        </p:nvSpPr>
        <p:spPr>
          <a:xfrm>
            <a:off x="313765" y="1815354"/>
            <a:ext cx="2744041" cy="4045324"/>
          </a:xfrm>
          <a:prstGeom prst="rect">
            <a:avLst/>
          </a:prstGeom>
        </p:spPr>
        <p:txBody>
          <a:bodyPr/>
          <a:lstStyle/>
          <a:p>
            <a:endParaRPr lang="en-US"/>
          </a:p>
        </p:txBody>
      </p:sp>
    </p:spTree>
    <p:extLst>
      <p:ext uri="{BB962C8B-B14F-4D97-AF65-F5344CB8AC3E}">
        <p14:creationId xmlns:p14="http://schemas.microsoft.com/office/powerpoint/2010/main" val="2356618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11564471"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11564471"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633250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789114"/>
            <a:ext cx="11564471" cy="4352084"/>
          </a:xfrm>
          <a:prstGeom prst="rect">
            <a:avLst/>
          </a:prstGeom>
        </p:spPr>
        <p:txBody>
          <a:bodyPr/>
          <a:lstStyle>
            <a:lvl1pPr marL="242060">
              <a:defRPr sz="2118"/>
            </a:lvl1pPr>
            <a:lvl2pPr>
              <a:defRPr sz="1765"/>
            </a:lvl2pPr>
            <a:lvl3pPr>
              <a:defRPr sz="1588"/>
            </a:lvl3pPr>
            <a:lvl4pPr>
              <a:defRPr sz="1412"/>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409885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4" y="1789114"/>
            <a:ext cx="8807824" cy="43520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8" name="Picture Placeholder 7">
            <a:extLst>
              <a:ext uri="{FF2B5EF4-FFF2-40B4-BE49-F238E27FC236}">
                <a16:creationId xmlns:a16="http://schemas.microsoft.com/office/drawing/2014/main" id="{CB1FBA32-06A7-FB56-1CAD-133BFEB9A789}"/>
              </a:ext>
            </a:extLst>
          </p:cNvPr>
          <p:cNvSpPr>
            <a:spLocks noGrp="1"/>
          </p:cNvSpPr>
          <p:nvPr>
            <p:ph type="pic" sz="quarter" idx="13"/>
          </p:nvPr>
        </p:nvSpPr>
        <p:spPr>
          <a:xfrm>
            <a:off x="9256059" y="1788739"/>
            <a:ext cx="2622176" cy="4352084"/>
          </a:xfrm>
          <a:prstGeom prst="rect">
            <a:avLst/>
          </a:prstGeom>
        </p:spPr>
        <p:txBody>
          <a:bodyPr/>
          <a:lstStyle/>
          <a:p>
            <a:endParaRPr lang="en-US" dirty="0"/>
          </a:p>
        </p:txBody>
      </p:sp>
    </p:spTree>
    <p:extLst>
      <p:ext uri="{BB962C8B-B14F-4D97-AF65-F5344CB8AC3E}">
        <p14:creationId xmlns:p14="http://schemas.microsoft.com/office/powerpoint/2010/main" val="1079851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11DE-BE5E-D37B-A147-B57741C06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1876E-598B-D4E9-1EE4-E26C721045D3}"/>
              </a:ext>
            </a:extLst>
          </p:cNvPr>
          <p:cNvSpPr>
            <a:spLocks noGrp="1"/>
          </p:cNvSpPr>
          <p:nvPr>
            <p:ph sz="half" idx="1"/>
          </p:nvPr>
        </p:nvSpPr>
        <p:spPr>
          <a:xfrm>
            <a:off x="313764" y="1829548"/>
            <a:ext cx="5647765" cy="43520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60DB5-4D6E-4C2A-9FC2-DD20F78A3C0F}"/>
              </a:ext>
            </a:extLst>
          </p:cNvPr>
          <p:cNvSpPr>
            <a:spLocks noGrp="1"/>
          </p:cNvSpPr>
          <p:nvPr>
            <p:ph sz="half" idx="2"/>
          </p:nvPr>
        </p:nvSpPr>
        <p:spPr>
          <a:xfrm>
            <a:off x="6230470" y="1829548"/>
            <a:ext cx="5647765" cy="43520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38430E-F8D3-F71A-4D25-B15765098CDD}"/>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422012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3078EC-6D52-09AE-DA8B-4DB29AD4D144}"/>
              </a:ext>
            </a:extLst>
          </p:cNvPr>
          <p:cNvSpPr>
            <a:spLocks noGrp="1"/>
          </p:cNvSpPr>
          <p:nvPr>
            <p:ph type="body" idx="1"/>
          </p:nvPr>
        </p:nvSpPr>
        <p:spPr>
          <a:xfrm>
            <a:off x="294153" y="1680883"/>
            <a:ext cx="5647765"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4" name="Content Placeholder 3">
            <a:extLst>
              <a:ext uri="{FF2B5EF4-FFF2-40B4-BE49-F238E27FC236}">
                <a16:creationId xmlns:a16="http://schemas.microsoft.com/office/drawing/2014/main" id="{C6FDD1FC-3520-7460-7756-1B771B227061}"/>
              </a:ext>
            </a:extLst>
          </p:cNvPr>
          <p:cNvSpPr>
            <a:spLocks noGrp="1"/>
          </p:cNvSpPr>
          <p:nvPr>
            <p:ph sz="half" idx="2"/>
          </p:nvPr>
        </p:nvSpPr>
        <p:spPr>
          <a:xfrm>
            <a:off x="294153" y="2504515"/>
            <a:ext cx="5647765" cy="36853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981294-A334-2BA4-69D4-BA038E05037D}"/>
              </a:ext>
            </a:extLst>
          </p:cNvPr>
          <p:cNvSpPr>
            <a:spLocks noGrp="1"/>
          </p:cNvSpPr>
          <p:nvPr>
            <p:ph type="body" sz="quarter" idx="3"/>
          </p:nvPr>
        </p:nvSpPr>
        <p:spPr>
          <a:xfrm>
            <a:off x="6217227" y="1680883"/>
            <a:ext cx="5647765"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a:extLst>
              <a:ext uri="{FF2B5EF4-FFF2-40B4-BE49-F238E27FC236}">
                <a16:creationId xmlns:a16="http://schemas.microsoft.com/office/drawing/2014/main" id="{810E02D4-D456-2800-9402-6D9BDE14DD0E}"/>
              </a:ext>
            </a:extLst>
          </p:cNvPr>
          <p:cNvSpPr>
            <a:spLocks noGrp="1"/>
          </p:cNvSpPr>
          <p:nvPr>
            <p:ph sz="quarter" idx="4"/>
          </p:nvPr>
        </p:nvSpPr>
        <p:spPr>
          <a:xfrm>
            <a:off x="6217227" y="2504515"/>
            <a:ext cx="5647765" cy="36853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4EE04FF-0420-FCA8-8F53-6ACDAE084820}"/>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10" name="Title 1">
            <a:extLst>
              <a:ext uri="{FF2B5EF4-FFF2-40B4-BE49-F238E27FC236}">
                <a16:creationId xmlns:a16="http://schemas.microsoft.com/office/drawing/2014/main" id="{EDC7E7A9-549E-1D88-2D00-A6B16F0B5E86}"/>
              </a:ext>
            </a:extLst>
          </p:cNvPr>
          <p:cNvSpPr>
            <a:spLocks noGrp="1"/>
          </p:cNvSpPr>
          <p:nvPr>
            <p:ph type="title"/>
          </p:nvPr>
        </p:nvSpPr>
        <p:spPr>
          <a:xfrm>
            <a:off x="313764" y="329548"/>
            <a:ext cx="8807824" cy="1325096"/>
          </a:xfrm>
        </p:spPr>
        <p:txBody>
          <a:bodyPr/>
          <a:lstStyle/>
          <a:p>
            <a:r>
              <a:rPr lang="en-US"/>
              <a:t>Click to edit Master title style</a:t>
            </a:r>
          </a:p>
        </p:txBody>
      </p:sp>
    </p:spTree>
    <p:extLst>
      <p:ext uri="{BB962C8B-B14F-4D97-AF65-F5344CB8AC3E}">
        <p14:creationId xmlns:p14="http://schemas.microsoft.com/office/powerpoint/2010/main" val="3930317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D8EE-F62A-0838-266A-2CB65CDCA13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D5060B6-6E92-40B9-5582-218202078CE6}"/>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94363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F637-BE42-22F2-150E-F467E22717A4}"/>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752566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499B0-9068-1DE1-6B9D-00C55F8698A9}"/>
              </a:ext>
            </a:extLst>
          </p:cNvPr>
          <p:cNvSpPr>
            <a:spLocks noGrp="1"/>
          </p:cNvSpPr>
          <p:nvPr>
            <p:ph idx="1"/>
          </p:nvPr>
        </p:nvSpPr>
        <p:spPr>
          <a:xfrm>
            <a:off x="3272117" y="1815353"/>
            <a:ext cx="8606118" cy="4045324"/>
          </a:xfrm>
          <a:prstGeom prst="rect">
            <a:avLst/>
          </a:prstGeo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4200248-6738-60DD-61AF-C3664BC99A56}"/>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8" name="Title 1">
            <a:extLst>
              <a:ext uri="{FF2B5EF4-FFF2-40B4-BE49-F238E27FC236}">
                <a16:creationId xmlns:a16="http://schemas.microsoft.com/office/drawing/2014/main" id="{57A5EDA3-6691-8687-6177-4AC60753A5C0}"/>
              </a:ext>
            </a:extLst>
          </p:cNvPr>
          <p:cNvSpPr>
            <a:spLocks noGrp="1"/>
          </p:cNvSpPr>
          <p:nvPr>
            <p:ph type="title"/>
          </p:nvPr>
        </p:nvSpPr>
        <p:spPr>
          <a:xfrm>
            <a:off x="313764" y="329548"/>
            <a:ext cx="8807824" cy="1325096"/>
          </a:xfrm>
        </p:spPr>
        <p:txBody>
          <a:bodyPr/>
          <a:lstStyle/>
          <a:p>
            <a:r>
              <a:rPr lang="en-US"/>
              <a:t>Click to edit Master title style</a:t>
            </a:r>
          </a:p>
        </p:txBody>
      </p:sp>
      <p:sp>
        <p:nvSpPr>
          <p:cNvPr id="10" name="Picture Placeholder 9">
            <a:extLst>
              <a:ext uri="{FF2B5EF4-FFF2-40B4-BE49-F238E27FC236}">
                <a16:creationId xmlns:a16="http://schemas.microsoft.com/office/drawing/2014/main" id="{A046ADD7-1F6D-08A6-38FC-631E4CBA7D59}"/>
              </a:ext>
            </a:extLst>
          </p:cNvPr>
          <p:cNvSpPr>
            <a:spLocks noGrp="1"/>
          </p:cNvSpPr>
          <p:nvPr>
            <p:ph type="pic" sz="quarter" idx="13"/>
          </p:nvPr>
        </p:nvSpPr>
        <p:spPr>
          <a:xfrm>
            <a:off x="313765" y="1815354"/>
            <a:ext cx="2744041" cy="4045324"/>
          </a:xfrm>
          <a:prstGeom prst="rect">
            <a:avLst/>
          </a:prstGeom>
        </p:spPr>
        <p:txBody>
          <a:bodyPr/>
          <a:lstStyle/>
          <a:p>
            <a:endParaRPr lang="en-US"/>
          </a:p>
        </p:txBody>
      </p:sp>
    </p:spTree>
    <p:extLst>
      <p:ext uri="{BB962C8B-B14F-4D97-AF65-F5344CB8AC3E}">
        <p14:creationId xmlns:p14="http://schemas.microsoft.com/office/powerpoint/2010/main" val="685853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99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lvl1pPr>
              <a:defRPr>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596181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11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CFBBE7-A0BA-820A-F4E2-71B907B3F6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1997" cy="6857999"/>
          </a:xfrm>
          <a:prstGeom prst="rect">
            <a:avLst/>
          </a:prstGeom>
        </p:spPr>
      </p:pic>
      <p:sp>
        <p:nvSpPr>
          <p:cNvPr id="2" name="Title 1">
            <a:extLst>
              <a:ext uri="{FF2B5EF4-FFF2-40B4-BE49-F238E27FC236}">
                <a16:creationId xmlns:a16="http://schemas.microsoft.com/office/drawing/2014/main" id="{1AADDB6F-FBE7-7A0F-0736-5EB9D6BF21B3}"/>
              </a:ext>
            </a:extLst>
          </p:cNvPr>
          <p:cNvSpPr>
            <a:spLocks noGrp="1"/>
          </p:cNvSpPr>
          <p:nvPr>
            <p:ph type="title"/>
          </p:nvPr>
        </p:nvSpPr>
        <p:spPr>
          <a:xfrm>
            <a:off x="381001" y="1748118"/>
            <a:ext cx="7597588" cy="2784662"/>
          </a:xfrm>
          <a:prstGeom prst="rect">
            <a:avLst/>
          </a:prstGeom>
        </p:spPr>
        <p:txBody>
          <a:bodyPr anchor="b"/>
          <a:lstStyle>
            <a:lvl1pPr>
              <a:defRPr sz="5294">
                <a:solidFill>
                  <a:srgbClr val="24933C"/>
                </a:solidFill>
              </a:defRPr>
            </a:lvl1pPr>
          </a:lstStyle>
          <a:p>
            <a:r>
              <a:rPr lang="en-US"/>
              <a:t>Click to edit Master title style</a:t>
            </a:r>
          </a:p>
        </p:txBody>
      </p:sp>
      <p:sp>
        <p:nvSpPr>
          <p:cNvPr id="3" name="Text Placeholder 2">
            <a:extLst>
              <a:ext uri="{FF2B5EF4-FFF2-40B4-BE49-F238E27FC236}">
                <a16:creationId xmlns:a16="http://schemas.microsoft.com/office/drawing/2014/main" id="{B3AE38B0-9C07-2A3B-78F8-93237CDD11B9}"/>
              </a:ext>
            </a:extLst>
          </p:cNvPr>
          <p:cNvSpPr>
            <a:spLocks noGrp="1"/>
          </p:cNvSpPr>
          <p:nvPr>
            <p:ph type="body" idx="1"/>
          </p:nvPr>
        </p:nvSpPr>
        <p:spPr>
          <a:xfrm>
            <a:off x="381001" y="4559393"/>
            <a:ext cx="7597588" cy="1500188"/>
          </a:xfrm>
          <a:prstGeom prst="rect">
            <a:avLst/>
          </a:prstGeom>
        </p:spPr>
        <p:txBody>
          <a:bodyPr/>
          <a:lstStyle>
            <a:lvl1pPr marL="0" indent="0">
              <a:buNone/>
              <a:defRPr sz="2118">
                <a:solidFill>
                  <a:schemeClr val="bg1">
                    <a:lumMod val="50000"/>
                  </a:schemeClr>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6DFD3AF-9068-F07E-CC11-AFA46D5C922F}"/>
              </a:ext>
            </a:extLst>
          </p:cNvPr>
          <p:cNvSpPr>
            <a:spLocks noGrp="1"/>
          </p:cNvSpPr>
          <p:nvPr>
            <p:ph type="dt" sz="half" idx="10"/>
          </p:nvPr>
        </p:nvSpPr>
        <p:spPr>
          <a:xfrm>
            <a:off x="381000" y="6173741"/>
            <a:ext cx="2744041" cy="365592"/>
          </a:xfrm>
          <a:prstGeom prst="rect">
            <a:avLst/>
          </a:prstGeom>
        </p:spPr>
        <p:txBody>
          <a:bodyPr/>
          <a:lstStyle>
            <a:lvl1pPr>
              <a:defRPr>
                <a:solidFill>
                  <a:schemeClr val="bg1">
                    <a:lumMod val="85000"/>
                  </a:schemeClr>
                </a:solidFill>
              </a:defRPr>
            </a:lvl1pPr>
          </a:lstStyle>
          <a:p>
            <a:endParaRPr lang="en-US"/>
          </a:p>
        </p:txBody>
      </p:sp>
      <p:pic>
        <p:nvPicPr>
          <p:cNvPr id="6" name="Picture 5">
            <a:extLst>
              <a:ext uri="{FF2B5EF4-FFF2-40B4-BE49-F238E27FC236}">
                <a16:creationId xmlns:a16="http://schemas.microsoft.com/office/drawing/2014/main" id="{15441606-744B-C676-4D06-AC89ECDB5F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4288" y="807829"/>
            <a:ext cx="4050475" cy="940289"/>
          </a:xfrm>
          <a:prstGeom prst="rect">
            <a:avLst/>
          </a:prstGeom>
        </p:spPr>
      </p:pic>
      <p:sp>
        <p:nvSpPr>
          <p:cNvPr id="8" name="Flowchart: Delay 4">
            <a:extLst>
              <a:ext uri="{FF2B5EF4-FFF2-40B4-BE49-F238E27FC236}">
                <a16:creationId xmlns:a16="http://schemas.microsoft.com/office/drawing/2014/main" id="{A0BCDD26-72A2-1CB3-F171-E07DA5469FBA}"/>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04EA9B89-2FE4-C9A7-9804-E071D6E7F7CE}"/>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9B96E13F-7A16-B4EE-F26B-51AFFEF13CEA}"/>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AFFAEA8D-4EF3-C71A-00ED-C951B7676B40}"/>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823852AB-EB60-4346-C7BD-2203F0208EB4}"/>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1405302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250"/>
                                        <p:tgtEl>
                                          <p:spTgt spid="12"/>
                                        </p:tgtEl>
                                      </p:cBhvr>
                                    </p:animEffect>
                                  </p:childTnLst>
                                </p:cTn>
                              </p:par>
                              <p:par>
                                <p:cTn id="18" presetID="22" presetClass="entr" presetSubtype="1" fill="hold" grpId="0" nodeType="withEffect">
                                  <p:stCondLst>
                                    <p:cond delay="20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1250"/>
                                        <p:tgtEl>
                                          <p:spTgt spid="11"/>
                                        </p:tgtEl>
                                      </p:cBhvr>
                                    </p:animEffect>
                                  </p:childTnLst>
                                </p:cTn>
                              </p:par>
                              <p:par>
                                <p:cTn id="21" presetID="22" presetClass="entr" presetSubtype="1" fill="hold" grpId="0" nodeType="withEffect">
                                  <p:stCondLst>
                                    <p:cond delay="40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1250"/>
                                        <p:tgtEl>
                                          <p:spTgt spid="10"/>
                                        </p:tgtEl>
                                      </p:cBhvr>
                                    </p:animEffect>
                                  </p:childTnLst>
                                </p:cTn>
                              </p:par>
                              <p:par>
                                <p:cTn id="24" presetID="22" presetClass="entr" presetSubtype="1" fill="hold" grpId="0" nodeType="withEffect">
                                  <p:stCondLst>
                                    <p:cond delay="6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1250"/>
                                        <p:tgtEl>
                                          <p:spTgt spid="9"/>
                                        </p:tgtEl>
                                      </p:cBhvr>
                                    </p:animEffect>
                                  </p:childTnLst>
                                </p:cTn>
                              </p:par>
                              <p:par>
                                <p:cTn id="27" presetID="22" presetClass="entr" presetSubtype="1" fill="hold" grpId="0" nodeType="withEffect">
                                  <p:stCondLst>
                                    <p:cond delay="80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8" grpId="0" animBg="1"/>
      <p:bldP spid="9" grpId="0" animBg="1"/>
      <p:bldP spid="10" grpId="0" animBg="1"/>
      <p:bldP spid="11" grpId="0" animBg="1"/>
      <p:bldP spid="1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CFBBE7-A0BA-820A-F4E2-71B907B3F6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1997" cy="6857998"/>
          </a:xfrm>
          <a:prstGeom prst="rect">
            <a:avLst/>
          </a:prstGeom>
        </p:spPr>
      </p:pic>
      <p:sp>
        <p:nvSpPr>
          <p:cNvPr id="2" name="Title 1">
            <a:extLst>
              <a:ext uri="{FF2B5EF4-FFF2-40B4-BE49-F238E27FC236}">
                <a16:creationId xmlns:a16="http://schemas.microsoft.com/office/drawing/2014/main" id="{1AADDB6F-FBE7-7A0F-0736-5EB9D6BF21B3}"/>
              </a:ext>
            </a:extLst>
          </p:cNvPr>
          <p:cNvSpPr>
            <a:spLocks noGrp="1"/>
          </p:cNvSpPr>
          <p:nvPr>
            <p:ph type="title"/>
          </p:nvPr>
        </p:nvSpPr>
        <p:spPr>
          <a:xfrm>
            <a:off x="381001" y="1748118"/>
            <a:ext cx="7597588" cy="2784662"/>
          </a:xfrm>
          <a:prstGeom prst="rect">
            <a:avLst/>
          </a:prstGeom>
        </p:spPr>
        <p:txBody>
          <a:bodyPr anchor="b"/>
          <a:lstStyle>
            <a:lvl1pPr>
              <a:defRPr sz="5294">
                <a:solidFill>
                  <a:srgbClr val="24933C"/>
                </a:solidFill>
              </a:defRPr>
            </a:lvl1pPr>
          </a:lstStyle>
          <a:p>
            <a:r>
              <a:rPr lang="en-US"/>
              <a:t>Click to edit Master title style</a:t>
            </a:r>
          </a:p>
        </p:txBody>
      </p:sp>
      <p:sp>
        <p:nvSpPr>
          <p:cNvPr id="3" name="Text Placeholder 2">
            <a:extLst>
              <a:ext uri="{FF2B5EF4-FFF2-40B4-BE49-F238E27FC236}">
                <a16:creationId xmlns:a16="http://schemas.microsoft.com/office/drawing/2014/main" id="{B3AE38B0-9C07-2A3B-78F8-93237CDD11B9}"/>
              </a:ext>
            </a:extLst>
          </p:cNvPr>
          <p:cNvSpPr>
            <a:spLocks noGrp="1"/>
          </p:cNvSpPr>
          <p:nvPr>
            <p:ph type="body" idx="1"/>
          </p:nvPr>
        </p:nvSpPr>
        <p:spPr>
          <a:xfrm>
            <a:off x="381001" y="4559393"/>
            <a:ext cx="7597588" cy="1500188"/>
          </a:xfrm>
          <a:prstGeom prst="rect">
            <a:avLst/>
          </a:prstGeom>
        </p:spPr>
        <p:txBody>
          <a:bodyPr/>
          <a:lstStyle>
            <a:lvl1pPr marL="0" indent="0">
              <a:buNone/>
              <a:defRPr sz="2118">
                <a:solidFill>
                  <a:schemeClr val="bg1">
                    <a:lumMod val="50000"/>
                  </a:schemeClr>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6DFD3AF-9068-F07E-CC11-AFA46D5C922F}"/>
              </a:ext>
            </a:extLst>
          </p:cNvPr>
          <p:cNvSpPr>
            <a:spLocks noGrp="1"/>
          </p:cNvSpPr>
          <p:nvPr>
            <p:ph type="dt" sz="half" idx="10"/>
          </p:nvPr>
        </p:nvSpPr>
        <p:spPr>
          <a:xfrm>
            <a:off x="381000" y="6173741"/>
            <a:ext cx="2744041" cy="365592"/>
          </a:xfrm>
          <a:prstGeom prst="rect">
            <a:avLst/>
          </a:prstGeom>
        </p:spPr>
        <p:txBody>
          <a:bodyPr/>
          <a:lstStyle>
            <a:lvl1pPr>
              <a:defRPr>
                <a:solidFill>
                  <a:schemeClr val="bg1">
                    <a:lumMod val="85000"/>
                  </a:schemeClr>
                </a:solidFill>
              </a:defRPr>
            </a:lvl1pPr>
          </a:lstStyle>
          <a:p>
            <a:endParaRPr lang="en-US"/>
          </a:p>
        </p:txBody>
      </p:sp>
      <p:pic>
        <p:nvPicPr>
          <p:cNvPr id="6" name="Picture 5">
            <a:extLst>
              <a:ext uri="{FF2B5EF4-FFF2-40B4-BE49-F238E27FC236}">
                <a16:creationId xmlns:a16="http://schemas.microsoft.com/office/drawing/2014/main" id="{15441606-744B-C676-4D06-AC89ECDB5F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4288" y="807829"/>
            <a:ext cx="4050475" cy="940289"/>
          </a:xfrm>
          <a:prstGeom prst="rect">
            <a:avLst/>
          </a:prstGeom>
        </p:spPr>
      </p:pic>
      <p:sp>
        <p:nvSpPr>
          <p:cNvPr id="8" name="Flowchart: Delay 4">
            <a:extLst>
              <a:ext uri="{FF2B5EF4-FFF2-40B4-BE49-F238E27FC236}">
                <a16:creationId xmlns:a16="http://schemas.microsoft.com/office/drawing/2014/main" id="{5197D755-EB4A-4391-F675-10C689C16C84}"/>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EAF93AA4-C39A-4662-C246-057AEECDEAA0}"/>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62AF6ED1-7977-9E74-CF67-A548D36C9194}"/>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323CB258-164D-AAE5-1F59-693DC07D5DD5}"/>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9B7E0BE9-0EAF-B8EE-356C-E02040EB3E64}"/>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6101476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250"/>
                                        <p:tgtEl>
                                          <p:spTgt spid="12"/>
                                        </p:tgtEl>
                                      </p:cBhvr>
                                    </p:animEffect>
                                  </p:childTnLst>
                                </p:cTn>
                              </p:par>
                              <p:par>
                                <p:cTn id="18" presetID="22" presetClass="entr" presetSubtype="1" fill="hold" grpId="0" nodeType="withEffect">
                                  <p:stCondLst>
                                    <p:cond delay="20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1250"/>
                                        <p:tgtEl>
                                          <p:spTgt spid="11"/>
                                        </p:tgtEl>
                                      </p:cBhvr>
                                    </p:animEffect>
                                  </p:childTnLst>
                                </p:cTn>
                              </p:par>
                              <p:par>
                                <p:cTn id="21" presetID="22" presetClass="entr" presetSubtype="1" fill="hold" grpId="0" nodeType="withEffect">
                                  <p:stCondLst>
                                    <p:cond delay="40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1250"/>
                                        <p:tgtEl>
                                          <p:spTgt spid="10"/>
                                        </p:tgtEl>
                                      </p:cBhvr>
                                    </p:animEffect>
                                  </p:childTnLst>
                                </p:cTn>
                              </p:par>
                              <p:par>
                                <p:cTn id="24" presetID="22" presetClass="entr" presetSubtype="1" fill="hold" grpId="0" nodeType="withEffect">
                                  <p:stCondLst>
                                    <p:cond delay="6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1250"/>
                                        <p:tgtEl>
                                          <p:spTgt spid="9"/>
                                        </p:tgtEl>
                                      </p:cBhvr>
                                    </p:animEffect>
                                  </p:childTnLst>
                                </p:cTn>
                              </p:par>
                              <p:par>
                                <p:cTn id="27" presetID="22" presetClass="entr" presetSubtype="1" fill="hold" grpId="0" nodeType="withEffect">
                                  <p:stCondLst>
                                    <p:cond delay="80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8" grpId="0" animBg="1"/>
      <p:bldP spid="9" grpId="0" animBg="1"/>
      <p:bldP spid="10" grpId="0" animBg="1"/>
      <p:bldP spid="11" grpId="0" animBg="1"/>
      <p:bldP spid="1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CFBBE7-A0BA-820A-F4E2-71B907B3F6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
            <a:ext cx="12191995" cy="6857998"/>
          </a:xfrm>
          <a:prstGeom prst="rect">
            <a:avLst/>
          </a:prstGeom>
        </p:spPr>
      </p:pic>
      <p:sp>
        <p:nvSpPr>
          <p:cNvPr id="2" name="Title 1">
            <a:extLst>
              <a:ext uri="{FF2B5EF4-FFF2-40B4-BE49-F238E27FC236}">
                <a16:creationId xmlns:a16="http://schemas.microsoft.com/office/drawing/2014/main" id="{1AADDB6F-FBE7-7A0F-0736-5EB9D6BF21B3}"/>
              </a:ext>
            </a:extLst>
          </p:cNvPr>
          <p:cNvSpPr>
            <a:spLocks noGrp="1"/>
          </p:cNvSpPr>
          <p:nvPr>
            <p:ph type="title"/>
          </p:nvPr>
        </p:nvSpPr>
        <p:spPr>
          <a:xfrm>
            <a:off x="381001" y="1748118"/>
            <a:ext cx="7597588" cy="2784662"/>
          </a:xfrm>
          <a:prstGeom prst="rect">
            <a:avLst/>
          </a:prstGeom>
        </p:spPr>
        <p:txBody>
          <a:bodyPr anchor="b"/>
          <a:lstStyle>
            <a:lvl1pPr>
              <a:defRPr sz="5294">
                <a:solidFill>
                  <a:srgbClr val="24933C"/>
                </a:solidFill>
              </a:defRPr>
            </a:lvl1pPr>
          </a:lstStyle>
          <a:p>
            <a:r>
              <a:rPr lang="en-US"/>
              <a:t>Click to edit Master title style</a:t>
            </a:r>
          </a:p>
        </p:txBody>
      </p:sp>
      <p:sp>
        <p:nvSpPr>
          <p:cNvPr id="3" name="Text Placeholder 2">
            <a:extLst>
              <a:ext uri="{FF2B5EF4-FFF2-40B4-BE49-F238E27FC236}">
                <a16:creationId xmlns:a16="http://schemas.microsoft.com/office/drawing/2014/main" id="{B3AE38B0-9C07-2A3B-78F8-93237CDD11B9}"/>
              </a:ext>
            </a:extLst>
          </p:cNvPr>
          <p:cNvSpPr>
            <a:spLocks noGrp="1"/>
          </p:cNvSpPr>
          <p:nvPr>
            <p:ph type="body" idx="1"/>
          </p:nvPr>
        </p:nvSpPr>
        <p:spPr>
          <a:xfrm>
            <a:off x="381001" y="4559393"/>
            <a:ext cx="7597588" cy="1500188"/>
          </a:xfrm>
          <a:prstGeom prst="rect">
            <a:avLst/>
          </a:prstGeom>
        </p:spPr>
        <p:txBody>
          <a:bodyPr/>
          <a:lstStyle>
            <a:lvl1pPr marL="0" indent="0">
              <a:buNone/>
              <a:defRPr sz="2118">
                <a:solidFill>
                  <a:schemeClr val="bg1">
                    <a:lumMod val="50000"/>
                  </a:schemeClr>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6DFD3AF-9068-F07E-CC11-AFA46D5C922F}"/>
              </a:ext>
            </a:extLst>
          </p:cNvPr>
          <p:cNvSpPr>
            <a:spLocks noGrp="1"/>
          </p:cNvSpPr>
          <p:nvPr>
            <p:ph type="dt" sz="half" idx="10"/>
          </p:nvPr>
        </p:nvSpPr>
        <p:spPr>
          <a:xfrm>
            <a:off x="381000" y="6173741"/>
            <a:ext cx="2744041" cy="365592"/>
          </a:xfrm>
          <a:prstGeom prst="rect">
            <a:avLst/>
          </a:prstGeom>
        </p:spPr>
        <p:txBody>
          <a:bodyPr/>
          <a:lstStyle>
            <a:lvl1pPr>
              <a:defRPr>
                <a:solidFill>
                  <a:schemeClr val="bg1">
                    <a:lumMod val="85000"/>
                  </a:schemeClr>
                </a:solidFill>
              </a:defRPr>
            </a:lvl1pPr>
          </a:lstStyle>
          <a:p>
            <a:endParaRPr lang="en-US"/>
          </a:p>
        </p:txBody>
      </p:sp>
      <p:pic>
        <p:nvPicPr>
          <p:cNvPr id="6" name="Picture 5">
            <a:extLst>
              <a:ext uri="{FF2B5EF4-FFF2-40B4-BE49-F238E27FC236}">
                <a16:creationId xmlns:a16="http://schemas.microsoft.com/office/drawing/2014/main" id="{15441606-744B-C676-4D06-AC89ECDB5F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4288" y="807829"/>
            <a:ext cx="4050475" cy="940289"/>
          </a:xfrm>
          <a:prstGeom prst="rect">
            <a:avLst/>
          </a:prstGeom>
        </p:spPr>
      </p:pic>
      <p:sp>
        <p:nvSpPr>
          <p:cNvPr id="13" name="Graphic 2">
            <a:extLst>
              <a:ext uri="{FF2B5EF4-FFF2-40B4-BE49-F238E27FC236}">
                <a16:creationId xmlns:a16="http://schemas.microsoft.com/office/drawing/2014/main" id="{998FBA4B-6ADF-ED1C-B16C-CAA6365BA526}"/>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B80ADDD4-F483-020B-069E-2114F65EDA6C}"/>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C15E45C8-0CF0-CFBF-3165-4D1F8BFDC9F2}"/>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2D0F938A-B047-41F5-BAFE-DD88CD857242}"/>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C5AA618A-1B6A-9612-B5AA-B42DC743B9F2}"/>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33051484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250"/>
                                        <p:tgtEl>
                                          <p:spTgt spid="17"/>
                                        </p:tgtEl>
                                      </p:cBhvr>
                                    </p:animEffect>
                                  </p:childTnLst>
                                </p:cTn>
                              </p:par>
                              <p:par>
                                <p:cTn id="18" presetID="22" presetClass="entr" presetSubtype="1" fill="hold" grpId="0" nodeType="withEffect">
                                  <p:stCondLst>
                                    <p:cond delay="20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1250"/>
                                        <p:tgtEl>
                                          <p:spTgt spid="16"/>
                                        </p:tgtEl>
                                      </p:cBhvr>
                                    </p:animEffect>
                                  </p:childTnLst>
                                </p:cTn>
                              </p:par>
                              <p:par>
                                <p:cTn id="21" presetID="22" presetClass="entr" presetSubtype="1" fill="hold" grpId="0" nodeType="withEffect">
                                  <p:stCondLst>
                                    <p:cond delay="40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1250"/>
                                        <p:tgtEl>
                                          <p:spTgt spid="15"/>
                                        </p:tgtEl>
                                      </p:cBhvr>
                                    </p:animEffect>
                                  </p:childTnLst>
                                </p:cTn>
                              </p:par>
                              <p:par>
                                <p:cTn id="24" presetID="22" presetClass="entr" presetSubtype="1" fill="hold" grpId="0" nodeType="withEffect">
                                  <p:stCondLst>
                                    <p:cond delay="60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1250"/>
                                        <p:tgtEl>
                                          <p:spTgt spid="14"/>
                                        </p:tgtEl>
                                      </p:cBhvr>
                                    </p:animEffect>
                                  </p:childTnLst>
                                </p:cTn>
                              </p:par>
                              <p:par>
                                <p:cTn id="27" presetID="22" presetClass="entr" presetSubtype="1" fill="hold" grpId="0" nodeType="withEffect">
                                  <p:stCondLst>
                                    <p:cond delay="80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13" grpId="0" animBg="1"/>
      <p:bldP spid="14" grpId="0" animBg="1"/>
      <p:bldP spid="15" grpId="0" animBg="1"/>
      <p:bldP spid="16" grpId="0" animBg="1"/>
      <p:bldP spid="17"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736343-0459-8C93-FF29-185E8C1F13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2"/>
            <a:ext cx="12191990" cy="6857995"/>
          </a:xfrm>
          <a:prstGeom prst="rect">
            <a:avLst/>
          </a:prstGeom>
        </p:spPr>
      </p:pic>
      <p:sp>
        <p:nvSpPr>
          <p:cNvPr id="2" name="Title 1">
            <a:extLst>
              <a:ext uri="{FF2B5EF4-FFF2-40B4-BE49-F238E27FC236}">
                <a16:creationId xmlns:a16="http://schemas.microsoft.com/office/drawing/2014/main" id="{1AADDB6F-FBE7-7A0F-0736-5EB9D6BF21B3}"/>
              </a:ext>
            </a:extLst>
          </p:cNvPr>
          <p:cNvSpPr>
            <a:spLocks noGrp="1"/>
          </p:cNvSpPr>
          <p:nvPr>
            <p:ph type="title"/>
          </p:nvPr>
        </p:nvSpPr>
        <p:spPr>
          <a:xfrm>
            <a:off x="381001" y="1748118"/>
            <a:ext cx="7597588" cy="2784662"/>
          </a:xfrm>
          <a:prstGeom prst="rect">
            <a:avLst/>
          </a:prstGeom>
        </p:spPr>
        <p:txBody>
          <a:bodyPr anchor="b"/>
          <a:lstStyle>
            <a:lvl1pPr>
              <a:defRPr sz="5294">
                <a:solidFill>
                  <a:srgbClr val="24933C"/>
                </a:solidFill>
              </a:defRPr>
            </a:lvl1pPr>
          </a:lstStyle>
          <a:p>
            <a:r>
              <a:rPr lang="en-US"/>
              <a:t>Click to edit Master title style</a:t>
            </a:r>
          </a:p>
        </p:txBody>
      </p:sp>
      <p:sp>
        <p:nvSpPr>
          <p:cNvPr id="3" name="Text Placeholder 2">
            <a:extLst>
              <a:ext uri="{FF2B5EF4-FFF2-40B4-BE49-F238E27FC236}">
                <a16:creationId xmlns:a16="http://schemas.microsoft.com/office/drawing/2014/main" id="{B3AE38B0-9C07-2A3B-78F8-93237CDD11B9}"/>
              </a:ext>
            </a:extLst>
          </p:cNvPr>
          <p:cNvSpPr>
            <a:spLocks noGrp="1"/>
          </p:cNvSpPr>
          <p:nvPr>
            <p:ph type="body" idx="1"/>
          </p:nvPr>
        </p:nvSpPr>
        <p:spPr>
          <a:xfrm>
            <a:off x="381001" y="4559393"/>
            <a:ext cx="7597588" cy="1500188"/>
          </a:xfrm>
          <a:prstGeom prst="rect">
            <a:avLst/>
          </a:prstGeom>
        </p:spPr>
        <p:txBody>
          <a:bodyPr/>
          <a:lstStyle>
            <a:lvl1pPr marL="0" indent="0">
              <a:buNone/>
              <a:defRPr sz="2118">
                <a:solidFill>
                  <a:schemeClr val="bg1">
                    <a:lumMod val="50000"/>
                  </a:schemeClr>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6DFD3AF-9068-F07E-CC11-AFA46D5C922F}"/>
              </a:ext>
            </a:extLst>
          </p:cNvPr>
          <p:cNvSpPr>
            <a:spLocks noGrp="1"/>
          </p:cNvSpPr>
          <p:nvPr>
            <p:ph type="dt" sz="half" idx="10"/>
          </p:nvPr>
        </p:nvSpPr>
        <p:spPr>
          <a:xfrm>
            <a:off x="381000" y="6173741"/>
            <a:ext cx="2744041" cy="365592"/>
          </a:xfrm>
          <a:prstGeom prst="rect">
            <a:avLst/>
          </a:prstGeom>
        </p:spPr>
        <p:txBody>
          <a:bodyPr/>
          <a:lstStyle>
            <a:lvl1pPr>
              <a:defRPr>
                <a:solidFill>
                  <a:schemeClr val="bg1">
                    <a:lumMod val="85000"/>
                  </a:schemeClr>
                </a:solidFill>
              </a:defRPr>
            </a:lvl1pPr>
          </a:lstStyle>
          <a:p>
            <a:endParaRPr lang="en-US"/>
          </a:p>
        </p:txBody>
      </p:sp>
      <p:pic>
        <p:nvPicPr>
          <p:cNvPr id="6" name="Picture 5">
            <a:extLst>
              <a:ext uri="{FF2B5EF4-FFF2-40B4-BE49-F238E27FC236}">
                <a16:creationId xmlns:a16="http://schemas.microsoft.com/office/drawing/2014/main" id="{15441606-744B-C676-4D06-AC89ECDB5F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4288" y="807829"/>
            <a:ext cx="4050475" cy="940289"/>
          </a:xfrm>
          <a:prstGeom prst="rect">
            <a:avLst/>
          </a:prstGeom>
        </p:spPr>
      </p:pic>
      <p:sp>
        <p:nvSpPr>
          <p:cNvPr id="5" name="Flowchart: Delay 4">
            <a:extLst>
              <a:ext uri="{FF2B5EF4-FFF2-40B4-BE49-F238E27FC236}">
                <a16:creationId xmlns:a16="http://schemas.microsoft.com/office/drawing/2014/main" id="{4B228BC2-C490-3818-E07C-373C91FA0AEA}"/>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FAAD6FA7-D867-5005-3A16-1E1DFD679FE9}"/>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4D8B4699-E8FF-8182-4144-3066F64B293E}"/>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D81BC3D2-FB0C-6270-8FE0-D2C79C79D8C6}"/>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3C61DF3D-C1EE-0860-24EE-005386FB6F98}"/>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1381226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250"/>
                                        <p:tgtEl>
                                          <p:spTgt spid="12"/>
                                        </p:tgtEl>
                                      </p:cBhvr>
                                    </p:animEffect>
                                  </p:childTnLst>
                                </p:cTn>
                              </p:par>
                              <p:par>
                                <p:cTn id="18" presetID="22" presetClass="entr" presetSubtype="1" fill="hold" grpId="0" nodeType="withEffect">
                                  <p:stCondLst>
                                    <p:cond delay="20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1250"/>
                                        <p:tgtEl>
                                          <p:spTgt spid="11"/>
                                        </p:tgtEl>
                                      </p:cBhvr>
                                    </p:animEffect>
                                  </p:childTnLst>
                                </p:cTn>
                              </p:par>
                              <p:par>
                                <p:cTn id="21" presetID="22" presetClass="entr" presetSubtype="1" fill="hold" grpId="0" nodeType="withEffect">
                                  <p:stCondLst>
                                    <p:cond delay="40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1250"/>
                                        <p:tgtEl>
                                          <p:spTgt spid="10"/>
                                        </p:tgtEl>
                                      </p:cBhvr>
                                    </p:animEffect>
                                  </p:childTnLst>
                                </p:cTn>
                              </p:par>
                              <p:par>
                                <p:cTn id="24" presetID="22" presetClass="entr" presetSubtype="1" fill="hold" grpId="0" nodeType="withEffect">
                                  <p:stCondLst>
                                    <p:cond delay="6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1250"/>
                                        <p:tgtEl>
                                          <p:spTgt spid="9"/>
                                        </p:tgtEl>
                                      </p:cBhvr>
                                    </p:animEffect>
                                  </p:childTnLst>
                                </p:cTn>
                              </p:par>
                              <p:par>
                                <p:cTn id="27" presetID="22" presetClass="entr" presetSubtype="1" fill="hold" grpId="0" nodeType="withEffect">
                                  <p:stCondLst>
                                    <p:cond delay="80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5" grpId="0" animBg="1"/>
      <p:bldP spid="9" grpId="0" animBg="1"/>
      <p:bldP spid="10" grpId="0" animBg="1"/>
      <p:bldP spid="11" grpId="0" animBg="1"/>
      <p:bldP spid="12"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3505D2-ACC3-D8A6-CA1C-31FEF1C443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2"/>
            <a:ext cx="12191992" cy="6857995"/>
          </a:xfrm>
          <a:prstGeom prst="rect">
            <a:avLst/>
          </a:prstGeom>
        </p:spPr>
      </p:pic>
      <p:sp>
        <p:nvSpPr>
          <p:cNvPr id="2" name="Title 1">
            <a:extLst>
              <a:ext uri="{FF2B5EF4-FFF2-40B4-BE49-F238E27FC236}">
                <a16:creationId xmlns:a16="http://schemas.microsoft.com/office/drawing/2014/main" id="{1AADDB6F-FBE7-7A0F-0736-5EB9D6BF21B3}"/>
              </a:ext>
            </a:extLst>
          </p:cNvPr>
          <p:cNvSpPr>
            <a:spLocks noGrp="1"/>
          </p:cNvSpPr>
          <p:nvPr>
            <p:ph type="title"/>
          </p:nvPr>
        </p:nvSpPr>
        <p:spPr>
          <a:xfrm>
            <a:off x="381001" y="1748118"/>
            <a:ext cx="7597588" cy="2784662"/>
          </a:xfrm>
          <a:prstGeom prst="rect">
            <a:avLst/>
          </a:prstGeom>
        </p:spPr>
        <p:txBody>
          <a:bodyPr anchor="b"/>
          <a:lstStyle>
            <a:lvl1pPr>
              <a:defRPr sz="5294">
                <a:solidFill>
                  <a:srgbClr val="24933C"/>
                </a:solidFill>
              </a:defRPr>
            </a:lvl1pPr>
          </a:lstStyle>
          <a:p>
            <a:r>
              <a:rPr lang="en-US"/>
              <a:t>Click to edit Master title style</a:t>
            </a:r>
          </a:p>
        </p:txBody>
      </p:sp>
      <p:sp>
        <p:nvSpPr>
          <p:cNvPr id="3" name="Text Placeholder 2">
            <a:extLst>
              <a:ext uri="{FF2B5EF4-FFF2-40B4-BE49-F238E27FC236}">
                <a16:creationId xmlns:a16="http://schemas.microsoft.com/office/drawing/2014/main" id="{B3AE38B0-9C07-2A3B-78F8-93237CDD11B9}"/>
              </a:ext>
            </a:extLst>
          </p:cNvPr>
          <p:cNvSpPr>
            <a:spLocks noGrp="1"/>
          </p:cNvSpPr>
          <p:nvPr>
            <p:ph type="body" idx="1"/>
          </p:nvPr>
        </p:nvSpPr>
        <p:spPr>
          <a:xfrm>
            <a:off x="381001" y="4559393"/>
            <a:ext cx="7597588" cy="1500188"/>
          </a:xfrm>
          <a:prstGeom prst="rect">
            <a:avLst/>
          </a:prstGeom>
        </p:spPr>
        <p:txBody>
          <a:bodyPr/>
          <a:lstStyle>
            <a:lvl1pPr marL="0" indent="0">
              <a:buNone/>
              <a:defRPr sz="2118">
                <a:solidFill>
                  <a:schemeClr val="bg1">
                    <a:lumMod val="50000"/>
                  </a:schemeClr>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6DFD3AF-9068-F07E-CC11-AFA46D5C922F}"/>
              </a:ext>
            </a:extLst>
          </p:cNvPr>
          <p:cNvSpPr>
            <a:spLocks noGrp="1"/>
          </p:cNvSpPr>
          <p:nvPr>
            <p:ph type="dt" sz="half" idx="10"/>
          </p:nvPr>
        </p:nvSpPr>
        <p:spPr>
          <a:xfrm>
            <a:off x="381000" y="6173741"/>
            <a:ext cx="2744041" cy="365592"/>
          </a:xfrm>
          <a:prstGeom prst="rect">
            <a:avLst/>
          </a:prstGeom>
        </p:spPr>
        <p:txBody>
          <a:bodyPr/>
          <a:lstStyle>
            <a:lvl1pPr>
              <a:defRPr>
                <a:solidFill>
                  <a:schemeClr val="bg1">
                    <a:lumMod val="85000"/>
                  </a:schemeClr>
                </a:solidFill>
              </a:defRPr>
            </a:lvl1pPr>
          </a:lstStyle>
          <a:p>
            <a:endParaRPr lang="en-US"/>
          </a:p>
        </p:txBody>
      </p:sp>
      <p:pic>
        <p:nvPicPr>
          <p:cNvPr id="6" name="Picture 5">
            <a:extLst>
              <a:ext uri="{FF2B5EF4-FFF2-40B4-BE49-F238E27FC236}">
                <a16:creationId xmlns:a16="http://schemas.microsoft.com/office/drawing/2014/main" id="{15441606-744B-C676-4D06-AC89ECDB5F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4288" y="807829"/>
            <a:ext cx="4050475" cy="940289"/>
          </a:xfrm>
          <a:prstGeom prst="rect">
            <a:avLst/>
          </a:prstGeom>
        </p:spPr>
      </p:pic>
      <p:sp>
        <p:nvSpPr>
          <p:cNvPr id="13" name="Graphic 2">
            <a:extLst>
              <a:ext uri="{FF2B5EF4-FFF2-40B4-BE49-F238E27FC236}">
                <a16:creationId xmlns:a16="http://schemas.microsoft.com/office/drawing/2014/main" id="{9462E517-6640-E998-8169-1D601D6DDDB8}"/>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8A3771A4-5BE0-1AB8-4659-B02B171D36EC}"/>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9149B5BE-EE1A-0A69-C972-65FC982A6B26}"/>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53125DE7-55DD-33F5-1084-F31471D41326}"/>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797299C4-76CE-9F01-59A7-1FEBCC7B1FDE}"/>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2718026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250"/>
                                        <p:tgtEl>
                                          <p:spTgt spid="17"/>
                                        </p:tgtEl>
                                      </p:cBhvr>
                                    </p:animEffect>
                                  </p:childTnLst>
                                </p:cTn>
                              </p:par>
                              <p:par>
                                <p:cTn id="18" presetID="22" presetClass="entr" presetSubtype="1" fill="hold" grpId="0" nodeType="withEffect">
                                  <p:stCondLst>
                                    <p:cond delay="20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1250"/>
                                        <p:tgtEl>
                                          <p:spTgt spid="16"/>
                                        </p:tgtEl>
                                      </p:cBhvr>
                                    </p:animEffect>
                                  </p:childTnLst>
                                </p:cTn>
                              </p:par>
                              <p:par>
                                <p:cTn id="21" presetID="22" presetClass="entr" presetSubtype="1" fill="hold" grpId="0" nodeType="withEffect">
                                  <p:stCondLst>
                                    <p:cond delay="40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1250"/>
                                        <p:tgtEl>
                                          <p:spTgt spid="15"/>
                                        </p:tgtEl>
                                      </p:cBhvr>
                                    </p:animEffect>
                                  </p:childTnLst>
                                </p:cTn>
                              </p:par>
                              <p:par>
                                <p:cTn id="24" presetID="22" presetClass="entr" presetSubtype="1" fill="hold" grpId="0" nodeType="withEffect">
                                  <p:stCondLst>
                                    <p:cond delay="60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1250"/>
                                        <p:tgtEl>
                                          <p:spTgt spid="14"/>
                                        </p:tgtEl>
                                      </p:cBhvr>
                                    </p:animEffect>
                                  </p:childTnLst>
                                </p:cTn>
                              </p:par>
                              <p:par>
                                <p:cTn id="27" presetID="22" presetClass="entr" presetSubtype="1" fill="hold" grpId="0" nodeType="withEffect">
                                  <p:stCondLst>
                                    <p:cond delay="80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13" grpId="0" animBg="1"/>
      <p:bldP spid="14" grpId="0" animBg="1"/>
      <p:bldP spid="15" grpId="0" animBg="1"/>
      <p:bldP spid="16" grpId="0" animBg="1"/>
      <p:bldP spid="17"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3505D2-ACC3-D8A6-CA1C-31FEF1C443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2"/>
            <a:ext cx="12191991" cy="6857995"/>
          </a:xfrm>
          <a:prstGeom prst="rect">
            <a:avLst/>
          </a:prstGeom>
        </p:spPr>
      </p:pic>
      <p:sp>
        <p:nvSpPr>
          <p:cNvPr id="2" name="Title 1">
            <a:extLst>
              <a:ext uri="{FF2B5EF4-FFF2-40B4-BE49-F238E27FC236}">
                <a16:creationId xmlns:a16="http://schemas.microsoft.com/office/drawing/2014/main" id="{1AADDB6F-FBE7-7A0F-0736-5EB9D6BF21B3}"/>
              </a:ext>
            </a:extLst>
          </p:cNvPr>
          <p:cNvSpPr>
            <a:spLocks noGrp="1"/>
          </p:cNvSpPr>
          <p:nvPr>
            <p:ph type="title"/>
          </p:nvPr>
        </p:nvSpPr>
        <p:spPr>
          <a:xfrm>
            <a:off x="381001" y="1748118"/>
            <a:ext cx="7597588" cy="2784662"/>
          </a:xfrm>
          <a:prstGeom prst="rect">
            <a:avLst/>
          </a:prstGeom>
        </p:spPr>
        <p:txBody>
          <a:bodyPr anchor="b"/>
          <a:lstStyle>
            <a:lvl1pPr>
              <a:defRPr sz="5294">
                <a:solidFill>
                  <a:srgbClr val="24933C"/>
                </a:solidFill>
              </a:defRPr>
            </a:lvl1pPr>
          </a:lstStyle>
          <a:p>
            <a:r>
              <a:rPr lang="en-US"/>
              <a:t>Click to edit Master title style</a:t>
            </a:r>
          </a:p>
        </p:txBody>
      </p:sp>
      <p:sp>
        <p:nvSpPr>
          <p:cNvPr id="3" name="Text Placeholder 2">
            <a:extLst>
              <a:ext uri="{FF2B5EF4-FFF2-40B4-BE49-F238E27FC236}">
                <a16:creationId xmlns:a16="http://schemas.microsoft.com/office/drawing/2014/main" id="{B3AE38B0-9C07-2A3B-78F8-93237CDD11B9}"/>
              </a:ext>
            </a:extLst>
          </p:cNvPr>
          <p:cNvSpPr>
            <a:spLocks noGrp="1"/>
          </p:cNvSpPr>
          <p:nvPr>
            <p:ph type="body" idx="1"/>
          </p:nvPr>
        </p:nvSpPr>
        <p:spPr>
          <a:xfrm>
            <a:off x="381001" y="4559393"/>
            <a:ext cx="7597588" cy="1500188"/>
          </a:xfrm>
          <a:prstGeom prst="rect">
            <a:avLst/>
          </a:prstGeom>
        </p:spPr>
        <p:txBody>
          <a:bodyPr/>
          <a:lstStyle>
            <a:lvl1pPr marL="0" indent="0">
              <a:buNone/>
              <a:defRPr sz="2118">
                <a:solidFill>
                  <a:schemeClr val="bg1">
                    <a:lumMod val="50000"/>
                  </a:schemeClr>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6DFD3AF-9068-F07E-CC11-AFA46D5C922F}"/>
              </a:ext>
            </a:extLst>
          </p:cNvPr>
          <p:cNvSpPr>
            <a:spLocks noGrp="1"/>
          </p:cNvSpPr>
          <p:nvPr>
            <p:ph type="dt" sz="half" idx="10"/>
          </p:nvPr>
        </p:nvSpPr>
        <p:spPr>
          <a:xfrm>
            <a:off x="381000" y="6173741"/>
            <a:ext cx="2744041" cy="365592"/>
          </a:xfrm>
          <a:prstGeom prst="rect">
            <a:avLst/>
          </a:prstGeom>
        </p:spPr>
        <p:txBody>
          <a:bodyPr/>
          <a:lstStyle>
            <a:lvl1pPr>
              <a:defRPr>
                <a:solidFill>
                  <a:schemeClr val="bg1">
                    <a:lumMod val="85000"/>
                  </a:schemeClr>
                </a:solidFill>
              </a:defRPr>
            </a:lvl1pPr>
          </a:lstStyle>
          <a:p>
            <a:endParaRPr lang="en-US"/>
          </a:p>
        </p:txBody>
      </p:sp>
      <p:pic>
        <p:nvPicPr>
          <p:cNvPr id="6" name="Picture 5">
            <a:extLst>
              <a:ext uri="{FF2B5EF4-FFF2-40B4-BE49-F238E27FC236}">
                <a16:creationId xmlns:a16="http://schemas.microsoft.com/office/drawing/2014/main" id="{15441606-744B-C676-4D06-AC89ECDB5F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4288" y="807829"/>
            <a:ext cx="4050475" cy="940289"/>
          </a:xfrm>
          <a:prstGeom prst="rect">
            <a:avLst/>
          </a:prstGeom>
        </p:spPr>
      </p:pic>
      <p:sp>
        <p:nvSpPr>
          <p:cNvPr id="13" name="Graphic 2">
            <a:extLst>
              <a:ext uri="{FF2B5EF4-FFF2-40B4-BE49-F238E27FC236}">
                <a16:creationId xmlns:a16="http://schemas.microsoft.com/office/drawing/2014/main" id="{5837DD92-0A51-204A-0F0B-D7D4F045A423}"/>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093A8FE6-A358-3298-0CB1-069D4523EBA0}"/>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81511AED-DD8B-415C-E849-FD811A78425C}"/>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BB7A64BB-5170-AC17-E4CF-A4C172D80CC6}"/>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E7D6B186-60E1-6B3F-9479-530061574619}"/>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7634388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250"/>
                                        <p:tgtEl>
                                          <p:spTgt spid="17"/>
                                        </p:tgtEl>
                                      </p:cBhvr>
                                    </p:animEffect>
                                  </p:childTnLst>
                                </p:cTn>
                              </p:par>
                              <p:par>
                                <p:cTn id="18" presetID="22" presetClass="entr" presetSubtype="1" fill="hold" grpId="0" nodeType="withEffect">
                                  <p:stCondLst>
                                    <p:cond delay="20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1250"/>
                                        <p:tgtEl>
                                          <p:spTgt spid="16"/>
                                        </p:tgtEl>
                                      </p:cBhvr>
                                    </p:animEffect>
                                  </p:childTnLst>
                                </p:cTn>
                              </p:par>
                              <p:par>
                                <p:cTn id="21" presetID="22" presetClass="entr" presetSubtype="1" fill="hold" grpId="0" nodeType="withEffect">
                                  <p:stCondLst>
                                    <p:cond delay="40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1250"/>
                                        <p:tgtEl>
                                          <p:spTgt spid="15"/>
                                        </p:tgtEl>
                                      </p:cBhvr>
                                    </p:animEffect>
                                  </p:childTnLst>
                                </p:cTn>
                              </p:par>
                              <p:par>
                                <p:cTn id="24" presetID="22" presetClass="entr" presetSubtype="1" fill="hold" grpId="0" nodeType="withEffect">
                                  <p:stCondLst>
                                    <p:cond delay="60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1250"/>
                                        <p:tgtEl>
                                          <p:spTgt spid="14"/>
                                        </p:tgtEl>
                                      </p:cBhvr>
                                    </p:animEffect>
                                  </p:childTnLst>
                                </p:cTn>
                              </p:par>
                              <p:par>
                                <p:cTn id="27" presetID="22" presetClass="entr" presetSubtype="1" fill="hold" grpId="0" nodeType="withEffect">
                                  <p:stCondLst>
                                    <p:cond delay="80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13" grpId="0" animBg="1"/>
      <p:bldP spid="14" grpId="0" animBg="1"/>
      <p:bldP spid="15" grpId="0" animBg="1"/>
      <p:bldP spid="16" grpId="0" animBg="1"/>
      <p:bldP spid="17"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188440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8CDE6013-961F-5991-8968-C62FBAB764E6}"/>
              </a:ext>
            </a:extLst>
          </p:cNvPr>
          <p:cNvSpPr>
            <a:spLocks noGrp="1"/>
          </p:cNvSpPr>
          <p:nvPr>
            <p:ph type="title"/>
          </p:nvPr>
        </p:nvSpPr>
        <p:spPr>
          <a:xfrm>
            <a:off x="313765" y="329548"/>
            <a:ext cx="7799294" cy="927752"/>
          </a:xfrm>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FB1ED2F8-CFFA-78E1-4BE4-61F0DE706360}"/>
              </a:ext>
            </a:extLst>
          </p:cNvPr>
          <p:cNvSpPr>
            <a:spLocks noGrp="1"/>
          </p:cNvSpPr>
          <p:nvPr>
            <p:ph idx="1"/>
          </p:nvPr>
        </p:nvSpPr>
        <p:spPr>
          <a:xfrm>
            <a:off x="313765" y="1337310"/>
            <a:ext cx="7799294" cy="480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454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372187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1607127" y="1075766"/>
            <a:ext cx="10271108" cy="2958353"/>
          </a:xfr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1607127" y="4168588"/>
            <a:ext cx="10271108" cy="1613647"/>
          </a:xfrm>
          <a:prstGeom prst="rect">
            <a:avLst/>
          </a:prstGeom>
        </p:spPr>
        <p:txBody>
          <a:bodyPr/>
          <a:lstStyle>
            <a:lvl1pPr marL="0" indent="0" algn="l">
              <a:buNone/>
              <a:defRPr sz="2118">
                <a:ln>
                  <a:noFill/>
                </a:ln>
                <a:solidFill>
                  <a:schemeClr val="bg1">
                    <a:lumMod val="9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4193262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8CDE6013-961F-5991-8968-C62FBAB764E6}"/>
              </a:ext>
            </a:extLst>
          </p:cNvPr>
          <p:cNvSpPr>
            <a:spLocks noGrp="1"/>
          </p:cNvSpPr>
          <p:nvPr>
            <p:ph type="title"/>
          </p:nvPr>
        </p:nvSpPr>
        <p:spPr>
          <a:xfrm>
            <a:off x="313765" y="329548"/>
            <a:ext cx="7799294" cy="927752"/>
          </a:xfrm>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FB1ED2F8-CFFA-78E1-4BE4-61F0DE706360}"/>
              </a:ext>
            </a:extLst>
          </p:cNvPr>
          <p:cNvSpPr>
            <a:spLocks noGrp="1"/>
          </p:cNvSpPr>
          <p:nvPr>
            <p:ph idx="1"/>
          </p:nvPr>
        </p:nvSpPr>
        <p:spPr>
          <a:xfrm>
            <a:off x="313765" y="1337310"/>
            <a:ext cx="7799294" cy="480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973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145121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FDD7EEF4-E2B8-7DF5-A3ED-B43B0A401344}"/>
              </a:ext>
            </a:extLst>
          </p:cNvPr>
          <p:cNvSpPr>
            <a:spLocks noGrp="1"/>
          </p:cNvSpPr>
          <p:nvPr>
            <p:ph type="title"/>
          </p:nvPr>
        </p:nvSpPr>
        <p:spPr>
          <a:xfrm>
            <a:off x="313765" y="329548"/>
            <a:ext cx="7799294" cy="927752"/>
          </a:xfrm>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CAFF006A-77E4-85F2-537E-2E32BB1405CE}"/>
              </a:ext>
            </a:extLst>
          </p:cNvPr>
          <p:cNvSpPr>
            <a:spLocks noGrp="1"/>
          </p:cNvSpPr>
          <p:nvPr>
            <p:ph idx="1"/>
          </p:nvPr>
        </p:nvSpPr>
        <p:spPr>
          <a:xfrm>
            <a:off x="313765" y="1337310"/>
            <a:ext cx="7799294" cy="480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450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978268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951372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717664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51635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730025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252637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23419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1309434" y="329548"/>
            <a:ext cx="7812154" cy="132509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1439056" y="1789114"/>
            <a:ext cx="10439179" cy="4352084"/>
          </a:xfrm>
          <a:prstGeom prst="rect">
            <a:avLst/>
          </a:prstGeom>
        </p:spPr>
        <p:txBody>
          <a:bodyPr/>
          <a:lstStyle>
            <a:lvl1pPr marL="242060">
              <a:buClr>
                <a:schemeClr val="bg1"/>
              </a:buClr>
              <a:defRPr sz="2118">
                <a:solidFill>
                  <a:schemeClr val="bg1"/>
                </a:solidFill>
              </a:defRPr>
            </a:lvl1pPr>
            <a:lvl2pPr>
              <a:buClr>
                <a:schemeClr val="bg1"/>
              </a:buClr>
              <a:defRPr sz="1765">
                <a:solidFill>
                  <a:schemeClr val="bg1"/>
                </a:solidFill>
              </a:defRPr>
            </a:lvl2pPr>
            <a:lvl3pPr>
              <a:buClr>
                <a:schemeClr val="bg1"/>
              </a:buClr>
              <a:defRPr sz="1588">
                <a:solidFill>
                  <a:schemeClr val="bg1"/>
                </a:solidFill>
              </a:defRPr>
            </a:lvl3pPr>
            <a:lvl4pPr marL="1412016" indent="-201717">
              <a:buClr>
                <a:schemeClr val="bg1"/>
              </a:buClr>
              <a:buFont typeface="Arial" panose="020B0604020202020204" pitchFamily="34" charset="0"/>
              <a:buChar char="•"/>
              <a:defRPr sz="1412">
                <a:solidFill>
                  <a:schemeClr val="bg1"/>
                </a:solidFill>
              </a:defRPr>
            </a:lvl4pPr>
            <a:lvl5pPr>
              <a:buClr>
                <a:schemeClr val="bg1"/>
              </a:buClr>
              <a:defRPr sz="1412">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070220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106798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551093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119996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675249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349647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267657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771081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203778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651344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34304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1607127" y="1075766"/>
            <a:ext cx="10271108" cy="2958353"/>
          </a:xfr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1607127" y="4168588"/>
            <a:ext cx="1027110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97590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13250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789114"/>
            <a:ext cx="7799294" cy="4352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232866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755767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13250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789114"/>
            <a:ext cx="7799294" cy="4352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794732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192658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752215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552269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510000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a:prstGeom prst="rect">
            <a:avLst/>
          </a:prstGeo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1714730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92775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337310"/>
            <a:ext cx="7799294" cy="4803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78738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878135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1309434" y="329548"/>
            <a:ext cx="7812154" cy="132509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1309434" y="1789114"/>
            <a:ext cx="10568801" cy="4352084"/>
          </a:xfrm>
          <a:prstGeom prst="rect">
            <a:avLst/>
          </a:prstGeom>
        </p:spPr>
        <p:txBody>
          <a:bodyPr/>
          <a:lstStyle>
            <a:lvl1pPr marL="242060">
              <a:defRPr sz="2118"/>
            </a:lvl1pPr>
            <a:lvl2pPr>
              <a:defRPr sz="1765"/>
            </a:lvl2pPr>
            <a:lvl3pPr>
              <a:defRPr sz="1588"/>
            </a:lvl3pPr>
            <a:lvl4pPr>
              <a:defRPr sz="1412"/>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262241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B158A337-787D-95BE-4179-C6C80EA01AAC}"/>
              </a:ext>
            </a:extLst>
          </p:cNvPr>
          <p:cNvSpPr>
            <a:spLocks noGrp="1"/>
          </p:cNvSpPr>
          <p:nvPr>
            <p:ph type="title"/>
          </p:nvPr>
        </p:nvSpPr>
        <p:spPr>
          <a:xfrm>
            <a:off x="313765" y="329548"/>
            <a:ext cx="7799294" cy="927752"/>
          </a:xfrm>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824B22B7-EEC7-DD22-2DC8-DC81182F343B}"/>
              </a:ext>
            </a:extLst>
          </p:cNvPr>
          <p:cNvSpPr>
            <a:spLocks noGrp="1"/>
          </p:cNvSpPr>
          <p:nvPr>
            <p:ph idx="1"/>
          </p:nvPr>
        </p:nvSpPr>
        <p:spPr>
          <a:xfrm>
            <a:off x="313765" y="1337310"/>
            <a:ext cx="7799294" cy="480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970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213784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3D16CB2D-A775-C0D6-637F-446E277D5BB8}"/>
              </a:ext>
            </a:extLst>
          </p:cNvPr>
          <p:cNvSpPr>
            <a:spLocks noGrp="1"/>
          </p:cNvSpPr>
          <p:nvPr>
            <p:ph type="title"/>
          </p:nvPr>
        </p:nvSpPr>
        <p:spPr>
          <a:xfrm>
            <a:off x="313765" y="329548"/>
            <a:ext cx="7799294" cy="927752"/>
          </a:xfrm>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680372A3-0472-4D83-75A8-C8268CC72ABE}"/>
              </a:ext>
            </a:extLst>
          </p:cNvPr>
          <p:cNvSpPr>
            <a:spLocks noGrp="1"/>
          </p:cNvSpPr>
          <p:nvPr>
            <p:ph idx="1"/>
          </p:nvPr>
        </p:nvSpPr>
        <p:spPr>
          <a:xfrm>
            <a:off x="313765" y="1337310"/>
            <a:ext cx="7799294" cy="480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108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325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27683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7799294" cy="13250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789114"/>
            <a:ext cx="7799294" cy="4352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4013595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7597588"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7597588"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890208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4" name="Title 1">
            <a:extLst>
              <a:ext uri="{FF2B5EF4-FFF2-40B4-BE49-F238E27FC236}">
                <a16:creationId xmlns:a16="http://schemas.microsoft.com/office/drawing/2014/main" id="{22AA0613-1874-B51B-8FD5-F41AF98EC9A6}"/>
              </a:ext>
            </a:extLst>
          </p:cNvPr>
          <p:cNvSpPr>
            <a:spLocks noGrp="1"/>
          </p:cNvSpPr>
          <p:nvPr>
            <p:ph type="title"/>
          </p:nvPr>
        </p:nvSpPr>
        <p:spPr>
          <a:xfrm>
            <a:off x="313765" y="329548"/>
            <a:ext cx="7799294" cy="927752"/>
          </a:xfrm>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DB2896F9-CDCA-F4C8-6CCD-1AC2A33216E3}"/>
              </a:ext>
            </a:extLst>
          </p:cNvPr>
          <p:cNvSpPr>
            <a:spLocks noGrp="1"/>
          </p:cNvSpPr>
          <p:nvPr>
            <p:ph idx="1"/>
          </p:nvPr>
        </p:nvSpPr>
        <p:spPr>
          <a:xfrm>
            <a:off x="313765" y="1337310"/>
            <a:ext cx="7799294" cy="480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922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DB6F-FBE7-7A0F-0736-5EB9D6BF21B3}"/>
              </a:ext>
            </a:extLst>
          </p:cNvPr>
          <p:cNvSpPr>
            <a:spLocks noGrp="1"/>
          </p:cNvSpPr>
          <p:nvPr>
            <p:ph type="title"/>
          </p:nvPr>
        </p:nvSpPr>
        <p:spPr>
          <a:xfrm>
            <a:off x="381001" y="1748118"/>
            <a:ext cx="10515320" cy="2784662"/>
          </a:xfrm>
          <a:prstGeom prst="rect">
            <a:avLst/>
          </a:prstGeom>
        </p:spPr>
        <p:txBody>
          <a:bodyPr anchor="b"/>
          <a:lstStyle>
            <a:lvl1pPr>
              <a:defRPr sz="5294">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3AE38B0-9C07-2A3B-78F8-93237CDD11B9}"/>
              </a:ext>
            </a:extLst>
          </p:cNvPr>
          <p:cNvSpPr>
            <a:spLocks noGrp="1"/>
          </p:cNvSpPr>
          <p:nvPr>
            <p:ph type="body" idx="1"/>
          </p:nvPr>
        </p:nvSpPr>
        <p:spPr>
          <a:xfrm>
            <a:off x="381001" y="4559393"/>
            <a:ext cx="10515320" cy="1500188"/>
          </a:xfrm>
          <a:prstGeom prst="rect">
            <a:avLst/>
          </a:prstGeom>
        </p:spPr>
        <p:txBody>
          <a:bodyPr/>
          <a:lstStyle>
            <a:lvl1pPr marL="0" indent="0">
              <a:buNone/>
              <a:defRPr sz="2118">
                <a:solidFill>
                  <a:schemeClr val="bg1">
                    <a:lumMod val="85000"/>
                  </a:schemeClr>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DFD3AF-9068-F07E-CC11-AFA46D5C922F}"/>
              </a:ext>
            </a:extLst>
          </p:cNvPr>
          <p:cNvSpPr>
            <a:spLocks noGrp="1"/>
          </p:cNvSpPr>
          <p:nvPr>
            <p:ph type="dt" sz="half" idx="10"/>
          </p:nvPr>
        </p:nvSpPr>
        <p:spPr>
          <a:xfrm>
            <a:off x="381000" y="6173741"/>
            <a:ext cx="2744041" cy="365592"/>
          </a:xfrm>
          <a:prstGeom prst="rect">
            <a:avLst/>
          </a:prstGeom>
        </p:spPr>
        <p:txBody>
          <a:bodyPr/>
          <a:lstStyle>
            <a:lvl1pPr>
              <a:defRPr>
                <a:solidFill>
                  <a:schemeClr val="bg1">
                    <a:lumMod val="85000"/>
                  </a:schemeClr>
                </a:solidFill>
              </a:defRPr>
            </a:lvl1pPr>
          </a:lstStyle>
          <a:p>
            <a:endParaRPr lang="en-US"/>
          </a:p>
        </p:txBody>
      </p:sp>
    </p:spTree>
    <p:extLst>
      <p:ext uri="{BB962C8B-B14F-4D97-AF65-F5344CB8AC3E}">
        <p14:creationId xmlns:p14="http://schemas.microsoft.com/office/powerpoint/2010/main" val="2931988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11564471"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11564471" cy="1613647"/>
          </a:xfrm>
        </p:spPr>
        <p:txBody>
          <a:bodyPr/>
          <a:lstStyle>
            <a:lvl1pPr marL="0" indent="0" algn="l">
              <a:buNone/>
              <a:defRPr sz="2118">
                <a:solidFill>
                  <a:schemeClr val="bg1">
                    <a:lumMod val="8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308088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1428474" y="1789114"/>
            <a:ext cx="7693114" cy="435208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
        <p:nvSpPr>
          <p:cNvPr id="8" name="Picture Placeholder 7">
            <a:extLst>
              <a:ext uri="{FF2B5EF4-FFF2-40B4-BE49-F238E27FC236}">
                <a16:creationId xmlns:a16="http://schemas.microsoft.com/office/drawing/2014/main" id="{CB1FBA32-06A7-FB56-1CAD-133BFEB9A789}"/>
              </a:ext>
            </a:extLst>
          </p:cNvPr>
          <p:cNvSpPr>
            <a:spLocks noGrp="1"/>
          </p:cNvSpPr>
          <p:nvPr>
            <p:ph type="pic" sz="quarter" idx="13"/>
          </p:nvPr>
        </p:nvSpPr>
        <p:spPr>
          <a:xfrm>
            <a:off x="9256059" y="1788739"/>
            <a:ext cx="2622176" cy="4352084"/>
          </a:xfrm>
          <a:prstGeom prst="rect">
            <a:avLst/>
          </a:prstGeom>
        </p:spPr>
        <p:txBody>
          <a:bodyPr/>
          <a:lstStyle/>
          <a:p>
            <a:endParaRPr lang="en-US"/>
          </a:p>
        </p:txBody>
      </p:sp>
    </p:spTree>
    <p:extLst>
      <p:ext uri="{BB962C8B-B14F-4D97-AF65-F5344CB8AC3E}">
        <p14:creationId xmlns:p14="http://schemas.microsoft.com/office/powerpoint/2010/main" val="738860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281410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8246426"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8246426"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946249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9639126" cy="13250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4" y="1789114"/>
            <a:ext cx="9639127" cy="4224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4030886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4" y="1075766"/>
            <a:ext cx="8098715"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4" y="4168588"/>
            <a:ext cx="8098715"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174015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9407010" cy="13250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789114"/>
            <a:ext cx="9407010" cy="4217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4103076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5" y="1075766"/>
            <a:ext cx="8063546" cy="2958353"/>
          </a:xfrm>
        </p:spPr>
        <p:txBody>
          <a:bodyPr anchor="b"/>
          <a:lstStyle>
            <a:lvl1pPr algn="l">
              <a:defRPr sz="5294"/>
            </a:lvl1pPr>
          </a:lstStyle>
          <a:p>
            <a:r>
              <a:rPr lang="en-US"/>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5" y="4168588"/>
            <a:ext cx="8063546"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236148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5" y="329548"/>
            <a:ext cx="9547686" cy="13250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4" y="1789114"/>
            <a:ext cx="9547687" cy="4210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390111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13764" y="1075766"/>
            <a:ext cx="8169053" cy="2958353"/>
          </a:xfr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13764" y="4168588"/>
            <a:ext cx="8169053" cy="1613647"/>
          </a:xfr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2192992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B089-5857-6948-AD82-61A6D667B274}"/>
              </a:ext>
            </a:extLst>
          </p:cNvPr>
          <p:cNvSpPr>
            <a:spLocks noGrp="1"/>
          </p:cNvSpPr>
          <p:nvPr>
            <p:ph type="title"/>
          </p:nvPr>
        </p:nvSpPr>
        <p:spPr>
          <a:xfrm>
            <a:off x="313764" y="329548"/>
            <a:ext cx="9772769" cy="132509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ECAB04-1488-2EBF-53B2-B5B3B8BE8964}"/>
              </a:ext>
            </a:extLst>
          </p:cNvPr>
          <p:cNvSpPr>
            <a:spLocks noGrp="1"/>
          </p:cNvSpPr>
          <p:nvPr>
            <p:ph idx="1"/>
          </p:nvPr>
        </p:nvSpPr>
        <p:spPr>
          <a:xfrm>
            <a:off x="313765" y="1789114"/>
            <a:ext cx="9772770" cy="4224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764E7-90C6-6F7F-3D3B-92B2A7835D18}"/>
              </a:ext>
            </a:extLst>
          </p:cNvPr>
          <p:cNvSpPr>
            <a:spLocks noGrp="1"/>
          </p:cNvSpPr>
          <p:nvPr>
            <p:ph type="sldNum" sz="quarter" idx="12"/>
          </p:nvPr>
        </p:nvSpPr>
        <p:spPr/>
        <p:txBody>
          <a:bodyPr/>
          <a:lstStyle/>
          <a:p>
            <a:fld id="{5CF021EC-6943-472B-AC8B-995B98215072}" type="slidenum">
              <a:rPr lang="en-US" smtClean="0"/>
              <a:t>‹#›</a:t>
            </a:fld>
            <a:endParaRPr lang="en-US"/>
          </a:p>
        </p:txBody>
      </p:sp>
    </p:spTree>
    <p:extLst>
      <p:ext uri="{BB962C8B-B14F-4D97-AF65-F5344CB8AC3E}">
        <p14:creationId xmlns:p14="http://schemas.microsoft.com/office/powerpoint/2010/main" val="332456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9293-ED71-B8D5-AED4-43C94C09AD7F}"/>
              </a:ext>
            </a:extLst>
          </p:cNvPr>
          <p:cNvSpPr>
            <a:spLocks noGrp="1"/>
          </p:cNvSpPr>
          <p:nvPr>
            <p:ph type="ctrTitle"/>
          </p:nvPr>
        </p:nvSpPr>
        <p:spPr>
          <a:xfrm>
            <a:off x="334867" y="2672862"/>
            <a:ext cx="4933484" cy="2643072"/>
          </a:xfrm>
          <a:prstGeom prst="rect">
            <a:avLst/>
          </a:prstGeom>
        </p:spPr>
        <p:txBody>
          <a:bodyPr anchor="b"/>
          <a:lstStyle>
            <a:lvl1pPr algn="l">
              <a:defRPr sz="5294"/>
            </a:lvl1pPr>
          </a:lstStyle>
          <a:p>
            <a:r>
              <a:rPr lang="en-US" dirty="0"/>
              <a:t>Click to edit Master title style</a:t>
            </a:r>
          </a:p>
        </p:txBody>
      </p:sp>
      <p:sp>
        <p:nvSpPr>
          <p:cNvPr id="3" name="Subtitle 2">
            <a:extLst>
              <a:ext uri="{FF2B5EF4-FFF2-40B4-BE49-F238E27FC236}">
                <a16:creationId xmlns:a16="http://schemas.microsoft.com/office/drawing/2014/main" id="{FE631ED4-1223-C2CD-2377-DA74A36D1341}"/>
              </a:ext>
            </a:extLst>
          </p:cNvPr>
          <p:cNvSpPr>
            <a:spLocks noGrp="1"/>
          </p:cNvSpPr>
          <p:nvPr>
            <p:ph type="subTitle" idx="1"/>
          </p:nvPr>
        </p:nvSpPr>
        <p:spPr>
          <a:xfrm>
            <a:off x="334867" y="5528603"/>
            <a:ext cx="4933484" cy="679800"/>
          </a:xfrm>
          <a:prstGeom prst="rect">
            <a:avLst/>
          </a:prstGeom>
        </p:spPr>
        <p:txBody>
          <a:bodyPr/>
          <a:lstStyle>
            <a:lvl1pPr marL="0" indent="0" algn="l">
              <a:buNone/>
              <a:defRPr sz="2118">
                <a:solidFill>
                  <a:schemeClr val="tx1">
                    <a:lumMod val="65000"/>
                    <a:lumOff val="35000"/>
                  </a:schemeClr>
                </a:solidFill>
              </a:defRPr>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dirty="0"/>
              <a:t>Click to edit Master subtitle style</a:t>
            </a:r>
          </a:p>
        </p:txBody>
      </p:sp>
      <p:sp>
        <p:nvSpPr>
          <p:cNvPr id="6" name="Slide Number Placeholder 5">
            <a:extLst>
              <a:ext uri="{FF2B5EF4-FFF2-40B4-BE49-F238E27FC236}">
                <a16:creationId xmlns:a16="http://schemas.microsoft.com/office/drawing/2014/main" id="{15BCA653-C8B4-E331-90D9-411381C42978}"/>
              </a:ext>
            </a:extLst>
          </p:cNvPr>
          <p:cNvSpPr>
            <a:spLocks noGrp="1"/>
          </p:cNvSpPr>
          <p:nvPr>
            <p:ph type="sldNum" sz="quarter" idx="12"/>
          </p:nvPr>
        </p:nvSpPr>
        <p:spPr/>
        <p:txBody>
          <a:bodyPr/>
          <a:lstStyle/>
          <a:p>
            <a:fld id="{5CF021EC-6943-472B-AC8B-995B98215072}" type="slidenum">
              <a:rPr lang="en-US" smtClean="0"/>
              <a:t>‹#›</a:t>
            </a:fld>
            <a:endParaRPr lang="en-US"/>
          </a:p>
        </p:txBody>
      </p:sp>
      <p:pic>
        <p:nvPicPr>
          <p:cNvPr id="7" name="Picture 6">
            <a:extLst>
              <a:ext uri="{FF2B5EF4-FFF2-40B4-BE49-F238E27FC236}">
                <a16:creationId xmlns:a16="http://schemas.microsoft.com/office/drawing/2014/main" id="{AB91FE46-787B-FBFE-053A-D61A96459E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7521" y="1488828"/>
            <a:ext cx="4050475" cy="940289"/>
          </a:xfrm>
          <a:prstGeom prst="rect">
            <a:avLst/>
          </a:prstGeom>
        </p:spPr>
      </p:pic>
    </p:spTree>
    <p:extLst>
      <p:ext uri="{BB962C8B-B14F-4D97-AF65-F5344CB8AC3E}">
        <p14:creationId xmlns:p14="http://schemas.microsoft.com/office/powerpoint/2010/main" val="23565658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11.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7" Type="http://schemas.openxmlformats.org/officeDocument/2006/relationships/image" Target="../media/image6.sv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7" Type="http://schemas.openxmlformats.org/officeDocument/2006/relationships/image" Target="../media/image6.sv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6.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7" Type="http://schemas.openxmlformats.org/officeDocument/2006/relationships/image" Target="../media/image6.sv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7" Type="http://schemas.openxmlformats.org/officeDocument/2006/relationships/image" Target="../media/image6.sv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7" Type="http://schemas.openxmlformats.org/officeDocument/2006/relationships/image" Target="../media/image6.sv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7" Type="http://schemas.openxmlformats.org/officeDocument/2006/relationships/image" Target="../media/image6.sv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7.pn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7" Type="http://schemas.openxmlformats.org/officeDocument/2006/relationships/image" Target="../media/image6.sv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8.pn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7" Type="http://schemas.openxmlformats.org/officeDocument/2006/relationships/image" Target="../media/image6.sv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9.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7" Type="http://schemas.openxmlformats.org/officeDocument/2006/relationships/image" Target="../media/image6.sv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7" Type="http://schemas.openxmlformats.org/officeDocument/2006/relationships/image" Target="../media/image6.sv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pn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7" Type="http://schemas.openxmlformats.org/officeDocument/2006/relationships/image" Target="../media/image6.sv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7" Type="http://schemas.openxmlformats.org/officeDocument/2006/relationships/image" Target="../media/image6.sv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3.png"/></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7" Type="http://schemas.openxmlformats.org/officeDocument/2006/relationships/image" Target="../media/image6.sv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4.png"/></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7" Type="http://schemas.openxmlformats.org/officeDocument/2006/relationships/image" Target="../media/image6.sv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7" Type="http://schemas.openxmlformats.org/officeDocument/2006/relationships/image" Target="../media/image6.sv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5.png"/></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7" Type="http://schemas.openxmlformats.org/officeDocument/2006/relationships/image" Target="../media/image6.sv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6.png"/></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7" Type="http://schemas.openxmlformats.org/officeDocument/2006/relationships/image" Target="../media/image6.sv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4.png"/></Relationships>
</file>

<file path=ppt/slideMasters/_rels/slideMaster2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83.xml"/><Relationship Id="rId7" Type="http://schemas.openxmlformats.org/officeDocument/2006/relationships/image" Target="../media/image5.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6.sv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7" Type="http://schemas.openxmlformats.org/officeDocument/2006/relationships/image" Target="../media/image6.sv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7.png"/></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7" Type="http://schemas.openxmlformats.org/officeDocument/2006/relationships/image" Target="../media/image6.sv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8.pn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theme" Target="../theme/theme32.xml"/><Relationship Id="rId1" Type="http://schemas.openxmlformats.org/officeDocument/2006/relationships/slideLayout" Target="../slideLayouts/slideLayout88.xml"/><Relationship Id="rId4" Type="http://schemas.openxmlformats.org/officeDocument/2006/relationships/image" Target="../media/image2.png"/></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90.xml"/><Relationship Id="rId1" Type="http://schemas.openxmlformats.org/officeDocument/2006/relationships/slideLayout" Target="../slideLayouts/slideLayout89.xml"/><Relationship Id="rId5" Type="http://schemas.openxmlformats.org/officeDocument/2006/relationships/image" Target="../media/image30.png"/><Relationship Id="rId4" Type="http://schemas.openxmlformats.org/officeDocument/2006/relationships/image" Target="../media/image29.png"/></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7" Type="http://schemas.openxmlformats.org/officeDocument/2006/relationships/image" Target="../media/image6.sv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7" Type="http://schemas.openxmlformats.org/officeDocument/2006/relationships/image" Target="../media/image6.sv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2.png"/></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7" Type="http://schemas.openxmlformats.org/officeDocument/2006/relationships/image" Target="../media/image6.sv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3.png"/></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7" Type="http://schemas.openxmlformats.org/officeDocument/2006/relationships/image" Target="../media/image6.sv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4.png"/></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svg"/><Relationship Id="rId2" Type="http://schemas.openxmlformats.org/officeDocument/2006/relationships/theme" Target="../theme/theme38.xml"/><Relationship Id="rId1" Type="http://schemas.openxmlformats.org/officeDocument/2006/relationships/slideLayout" Target="../slideLayouts/slideLayout99.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Masters/_rels/slideMaster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39.xml"/><Relationship Id="rId7" Type="http://schemas.openxmlformats.org/officeDocument/2006/relationships/image" Target="../media/image4.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6.sv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png"/></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svg"/><Relationship Id="rId2" Type="http://schemas.openxmlformats.org/officeDocument/2006/relationships/theme" Target="../theme/theme40.xml"/><Relationship Id="rId1" Type="http://schemas.openxmlformats.org/officeDocument/2006/relationships/slideLayout" Target="../slideLayouts/slideLayout102.xml"/><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37.png"/></Relationships>
</file>

<file path=ppt/slideMasters/_rels/slideMaster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41.xml"/><Relationship Id="rId7" Type="http://schemas.openxmlformats.org/officeDocument/2006/relationships/image" Target="../media/image4.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6.svg"/></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svg"/><Relationship Id="rId2" Type="http://schemas.openxmlformats.org/officeDocument/2006/relationships/theme" Target="../theme/theme42.xml"/><Relationship Id="rId1" Type="http://schemas.openxmlformats.org/officeDocument/2006/relationships/slideLayout" Target="../slideLayouts/slideLayout105.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png"/></Relationships>
</file>

<file path=ppt/slideMasters/_rels/slideMaster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43.xml"/><Relationship Id="rId7" Type="http://schemas.openxmlformats.org/officeDocument/2006/relationships/image" Target="../media/image40.pn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6.svg"/></Relationships>
</file>

<file path=ppt/slideMasters/_rels/slideMaster4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1.png"/><Relationship Id="rId7" Type="http://schemas.openxmlformats.org/officeDocument/2006/relationships/image" Target="../media/image5.png"/><Relationship Id="rId2" Type="http://schemas.openxmlformats.org/officeDocument/2006/relationships/theme" Target="../theme/theme44.xml"/><Relationship Id="rId1" Type="http://schemas.openxmlformats.org/officeDocument/2006/relationships/slideLayout" Target="../slideLayouts/slideLayout10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Masters/_rels/slideMaster4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heme" Target="../theme/theme45.xml"/><Relationship Id="rId7" Type="http://schemas.openxmlformats.org/officeDocument/2006/relationships/image" Target="../media/image43.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image" Target="../media/image4.png"/><Relationship Id="rId5" Type="http://schemas.openxmlformats.org/officeDocument/2006/relationships/image" Target="../media/image42.png"/><Relationship Id="rId10" Type="http://schemas.openxmlformats.org/officeDocument/2006/relationships/image" Target="../media/image6.svg"/><Relationship Id="rId4" Type="http://schemas.openxmlformats.org/officeDocument/2006/relationships/image" Target="../media/image41.png"/><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6.sv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5.png"/><Relationship Id="rId5" Type="http://schemas.openxmlformats.org/officeDocument/2006/relationships/slideLayout" Target="../slideLayouts/slideLayout11.xml"/><Relationship Id="rId10" Type="http://schemas.openxmlformats.org/officeDocument/2006/relationships/image" Target="../media/image4.png"/><Relationship Id="rId4" Type="http://schemas.openxmlformats.org/officeDocument/2006/relationships/slideLayout" Target="../slideLayouts/slideLayout1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6.sv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5.png"/><Relationship Id="rId5" Type="http://schemas.openxmlformats.org/officeDocument/2006/relationships/slideLayout" Target="../slideLayouts/slideLayout19.xml"/><Relationship Id="rId10" Type="http://schemas.openxmlformats.org/officeDocument/2006/relationships/image" Target="../media/image4.png"/><Relationship Id="rId4" Type="http://schemas.openxmlformats.org/officeDocument/2006/relationships/slideLayout" Target="../slideLayouts/slideLayout1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6.sv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5.png"/><Relationship Id="rId5" Type="http://schemas.openxmlformats.org/officeDocument/2006/relationships/slideLayout" Target="../slideLayouts/slideLayout27.xml"/><Relationship Id="rId10"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6.sv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5.png"/><Relationship Id="rId5" Type="http://schemas.openxmlformats.org/officeDocument/2006/relationships/slideLayout" Target="../slideLayouts/slideLayout35.xml"/><Relationship Id="rId10" Type="http://schemas.openxmlformats.org/officeDocument/2006/relationships/image" Target="../media/image4.png"/><Relationship Id="rId4" Type="http://schemas.openxmlformats.org/officeDocument/2006/relationships/slideLayout" Target="../slideLayouts/slideLayout3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155F46-DC2D-EE6F-EEE1-D7581E7078F8}"/>
              </a:ext>
            </a:extLst>
          </p:cNvPr>
          <p:cNvSpPr/>
          <p:nvPr userDrawn="1"/>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2">
            <a:extLst>
              <a:ext uri="{FF2B5EF4-FFF2-40B4-BE49-F238E27FC236}">
                <a16:creationId xmlns:a16="http://schemas.microsoft.com/office/drawing/2014/main" id="{D8B5356F-CDF1-EBE4-48B5-7DEEC1574E09}"/>
              </a:ext>
            </a:extLst>
          </p:cNvPr>
          <p:cNvSpPr/>
          <p:nvPr userDrawn="1"/>
        </p:nvSpPr>
        <p:spPr>
          <a:xfrm rot="16200000">
            <a:off x="2650642" y="-2695617"/>
            <a:ext cx="6870724" cy="12471819"/>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6272628 w 6568734"/>
              <a:gd name="connsiteY0" fmla="*/ 0 h 6862280"/>
              <a:gd name="connsiteX1" fmla="*/ 6568734 w 6568734"/>
              <a:gd name="connsiteY1" fmla="*/ 1381942 h 6862280"/>
              <a:gd name="connsiteX2" fmla="*/ 6412925 w 6568734"/>
              <a:gd name="connsiteY2" fmla="*/ 2120724 h 6862280"/>
              <a:gd name="connsiteX3" fmla="*/ 6271356 w 6568734"/>
              <a:gd name="connsiteY3" fmla="*/ 2768208 h 6862280"/>
              <a:gd name="connsiteX4" fmla="*/ 6416230 w 6568734"/>
              <a:gd name="connsiteY4" fmla="*/ 3418319 h 6862280"/>
              <a:gd name="connsiteX5" fmla="*/ 6568734 w 6568734"/>
              <a:gd name="connsiteY5" fmla="*/ 4115987 h 6862280"/>
              <a:gd name="connsiteX6" fmla="*/ 6415552 w 6568734"/>
              <a:gd name="connsiteY6" fmla="*/ 4844851 h 6862280"/>
              <a:gd name="connsiteX7" fmla="*/ 6271356 w 6568734"/>
              <a:gd name="connsiteY7" fmla="*/ 5516240 h 6862280"/>
              <a:gd name="connsiteX8" fmla="*/ 6567039 w 6568734"/>
              <a:gd name="connsiteY8" fmla="*/ 6858085 h 6862280"/>
              <a:gd name="connsiteX9" fmla="*/ 1521735 w 6568734"/>
              <a:gd name="connsiteY9" fmla="*/ 6862280 h 6862280"/>
              <a:gd name="connsiteX10" fmla="*/ 0 w 6568734"/>
              <a:gd name="connsiteY10" fmla="*/ 7779 h 6862280"/>
              <a:gd name="connsiteX11" fmla="*/ 6272628 w 6568734"/>
              <a:gd name="connsiteY11" fmla="*/ 0 h 6862280"/>
              <a:gd name="connsiteX0" fmla="*/ 6272628 w 6568734"/>
              <a:gd name="connsiteY0" fmla="*/ 0 h 6858085"/>
              <a:gd name="connsiteX1" fmla="*/ 6568734 w 6568734"/>
              <a:gd name="connsiteY1" fmla="*/ 1381942 h 6858085"/>
              <a:gd name="connsiteX2" fmla="*/ 6412925 w 6568734"/>
              <a:gd name="connsiteY2" fmla="*/ 2120724 h 6858085"/>
              <a:gd name="connsiteX3" fmla="*/ 6271356 w 6568734"/>
              <a:gd name="connsiteY3" fmla="*/ 2768208 h 6858085"/>
              <a:gd name="connsiteX4" fmla="*/ 6416230 w 6568734"/>
              <a:gd name="connsiteY4" fmla="*/ 3418319 h 6858085"/>
              <a:gd name="connsiteX5" fmla="*/ 6568734 w 6568734"/>
              <a:gd name="connsiteY5" fmla="*/ 4115987 h 6858085"/>
              <a:gd name="connsiteX6" fmla="*/ 6415552 w 6568734"/>
              <a:gd name="connsiteY6" fmla="*/ 4844851 h 6858085"/>
              <a:gd name="connsiteX7" fmla="*/ 6271356 w 6568734"/>
              <a:gd name="connsiteY7" fmla="*/ 5516240 h 6858085"/>
              <a:gd name="connsiteX8" fmla="*/ 6567039 w 6568734"/>
              <a:gd name="connsiteY8" fmla="*/ 6858085 h 6858085"/>
              <a:gd name="connsiteX9" fmla="*/ 18095 w 6568734"/>
              <a:gd name="connsiteY9" fmla="*/ 6857252 h 6858085"/>
              <a:gd name="connsiteX10" fmla="*/ 0 w 6568734"/>
              <a:gd name="connsiteY10" fmla="*/ 7779 h 6858085"/>
              <a:gd name="connsiteX11" fmla="*/ 6272628 w 6568734"/>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8734" h="6858085">
                <a:moveTo>
                  <a:pt x="6272628" y="0"/>
                </a:moveTo>
                <a:cubicBezTo>
                  <a:pt x="6291616" y="53491"/>
                  <a:pt x="6568734" y="845594"/>
                  <a:pt x="6568734" y="1381942"/>
                </a:cubicBezTo>
                <a:cubicBezTo>
                  <a:pt x="6568734" y="1670249"/>
                  <a:pt x="6489558" y="1899217"/>
                  <a:pt x="6412925" y="2120724"/>
                </a:cubicBezTo>
                <a:cubicBezTo>
                  <a:pt x="6340106" y="2331296"/>
                  <a:pt x="6271356" y="2530170"/>
                  <a:pt x="6271356" y="2768208"/>
                </a:cubicBezTo>
                <a:cubicBezTo>
                  <a:pt x="6271356" y="3006246"/>
                  <a:pt x="6341716" y="3208256"/>
                  <a:pt x="6416230" y="3418319"/>
                </a:cubicBezTo>
                <a:cubicBezTo>
                  <a:pt x="6491168" y="3629569"/>
                  <a:pt x="6568734" y="3848110"/>
                  <a:pt x="6568734" y="4115987"/>
                </a:cubicBezTo>
                <a:cubicBezTo>
                  <a:pt x="6568734" y="4383865"/>
                  <a:pt x="6490914" y="4618596"/>
                  <a:pt x="6415552" y="4844851"/>
                </a:cubicBezTo>
                <a:cubicBezTo>
                  <a:pt x="6341378" y="5067715"/>
                  <a:pt x="6271356" y="5278117"/>
                  <a:pt x="6271356" y="5516240"/>
                </a:cubicBezTo>
                <a:cubicBezTo>
                  <a:pt x="6271356" y="5976040"/>
                  <a:pt x="6541438" y="6782723"/>
                  <a:pt x="6567039" y="6858085"/>
                </a:cubicBezTo>
                <a:lnTo>
                  <a:pt x="18095" y="6857252"/>
                </a:lnTo>
                <a:cubicBezTo>
                  <a:pt x="17891" y="4575770"/>
                  <a:pt x="204" y="2289261"/>
                  <a:pt x="0" y="7779"/>
                </a:cubicBezTo>
                <a:lnTo>
                  <a:pt x="6272628" y="0"/>
                </a:lnTo>
                <a:close/>
              </a:path>
            </a:pathLst>
          </a:custGeom>
          <a:solidFill>
            <a:schemeClr val="bg1">
              <a:alpha val="30000"/>
            </a:schemeClr>
          </a:solidFill>
          <a:ln w="15875" cap="flat">
            <a:solidFill>
              <a:schemeClr val="accent5">
                <a:alpha val="30000"/>
              </a:schemeClr>
            </a:solidFill>
            <a:prstDash val="solid"/>
            <a:miter/>
          </a:ln>
        </p:spPr>
        <p:txBody>
          <a:bodyPr rtlCol="0" anchor="ctr"/>
          <a:lstStyle/>
          <a:p>
            <a:endParaRPr lang="en-US"/>
          </a:p>
        </p:txBody>
      </p:sp>
      <p:sp>
        <p:nvSpPr>
          <p:cNvPr id="4" name="Graphic 2">
            <a:extLst>
              <a:ext uri="{FF2B5EF4-FFF2-40B4-BE49-F238E27FC236}">
                <a16:creationId xmlns:a16="http://schemas.microsoft.com/office/drawing/2014/main" id="{3D5AE6D2-125C-F612-73C7-D6576A40DFE9}"/>
              </a:ext>
            </a:extLst>
          </p:cNvPr>
          <p:cNvSpPr/>
          <p:nvPr userDrawn="1"/>
        </p:nvSpPr>
        <p:spPr>
          <a:xfrm rot="16200000">
            <a:off x="2855945" y="-2505147"/>
            <a:ext cx="6467750"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861750 w 6157856"/>
              <a:gd name="connsiteY0" fmla="*/ 0 h 6862280"/>
              <a:gd name="connsiteX1" fmla="*/ 6157856 w 6157856"/>
              <a:gd name="connsiteY1" fmla="*/ 1381942 h 6862280"/>
              <a:gd name="connsiteX2" fmla="*/ 6002047 w 6157856"/>
              <a:gd name="connsiteY2" fmla="*/ 2120724 h 6862280"/>
              <a:gd name="connsiteX3" fmla="*/ 5860478 w 6157856"/>
              <a:gd name="connsiteY3" fmla="*/ 2768208 h 6862280"/>
              <a:gd name="connsiteX4" fmla="*/ 6005352 w 6157856"/>
              <a:gd name="connsiteY4" fmla="*/ 3418319 h 6862280"/>
              <a:gd name="connsiteX5" fmla="*/ 6157856 w 6157856"/>
              <a:gd name="connsiteY5" fmla="*/ 4115987 h 6862280"/>
              <a:gd name="connsiteX6" fmla="*/ 6004674 w 6157856"/>
              <a:gd name="connsiteY6" fmla="*/ 4844851 h 6862280"/>
              <a:gd name="connsiteX7" fmla="*/ 5860478 w 6157856"/>
              <a:gd name="connsiteY7" fmla="*/ 5516240 h 6862280"/>
              <a:gd name="connsiteX8" fmla="*/ 6156161 w 6157856"/>
              <a:gd name="connsiteY8" fmla="*/ 6858085 h 6862280"/>
              <a:gd name="connsiteX9" fmla="*/ 1110857 w 6157856"/>
              <a:gd name="connsiteY9" fmla="*/ 6862280 h 6862280"/>
              <a:gd name="connsiteX10" fmla="*/ 0 w 6157856"/>
              <a:gd name="connsiteY10" fmla="*/ 27891 h 6862280"/>
              <a:gd name="connsiteX11" fmla="*/ 5861750 w 6157856"/>
              <a:gd name="connsiteY11" fmla="*/ 0 h 6862280"/>
              <a:gd name="connsiteX0" fmla="*/ 5887366 w 6183472"/>
              <a:gd name="connsiteY0" fmla="*/ 0 h 6862280"/>
              <a:gd name="connsiteX1" fmla="*/ 6183472 w 6183472"/>
              <a:gd name="connsiteY1" fmla="*/ 1381942 h 6862280"/>
              <a:gd name="connsiteX2" fmla="*/ 6027663 w 6183472"/>
              <a:gd name="connsiteY2" fmla="*/ 2120724 h 6862280"/>
              <a:gd name="connsiteX3" fmla="*/ 5886094 w 6183472"/>
              <a:gd name="connsiteY3" fmla="*/ 2768208 h 6862280"/>
              <a:gd name="connsiteX4" fmla="*/ 6030968 w 6183472"/>
              <a:gd name="connsiteY4" fmla="*/ 3418319 h 6862280"/>
              <a:gd name="connsiteX5" fmla="*/ 6183472 w 6183472"/>
              <a:gd name="connsiteY5" fmla="*/ 4115987 h 6862280"/>
              <a:gd name="connsiteX6" fmla="*/ 6030290 w 6183472"/>
              <a:gd name="connsiteY6" fmla="*/ 4844851 h 6862280"/>
              <a:gd name="connsiteX7" fmla="*/ 5886094 w 6183472"/>
              <a:gd name="connsiteY7" fmla="*/ 5516240 h 6862280"/>
              <a:gd name="connsiteX8" fmla="*/ 6181777 w 6183472"/>
              <a:gd name="connsiteY8" fmla="*/ 6858085 h 6862280"/>
              <a:gd name="connsiteX9" fmla="*/ 1 w 6183472"/>
              <a:gd name="connsiteY9" fmla="*/ 6862280 h 6862280"/>
              <a:gd name="connsiteX10" fmla="*/ 25616 w 6183472"/>
              <a:gd name="connsiteY10" fmla="*/ 27891 h 6862280"/>
              <a:gd name="connsiteX11" fmla="*/ 5887366 w 6183472"/>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3472" h="6862280">
                <a:moveTo>
                  <a:pt x="5887366" y="0"/>
                </a:moveTo>
                <a:cubicBezTo>
                  <a:pt x="5906354" y="53491"/>
                  <a:pt x="6183472" y="845594"/>
                  <a:pt x="6183472" y="1381942"/>
                </a:cubicBezTo>
                <a:cubicBezTo>
                  <a:pt x="6183472" y="1670249"/>
                  <a:pt x="6104296" y="1899217"/>
                  <a:pt x="6027663" y="2120724"/>
                </a:cubicBezTo>
                <a:cubicBezTo>
                  <a:pt x="5954844" y="2331296"/>
                  <a:pt x="5886094" y="2530170"/>
                  <a:pt x="5886094" y="2768208"/>
                </a:cubicBezTo>
                <a:cubicBezTo>
                  <a:pt x="5886094" y="3006246"/>
                  <a:pt x="5956454" y="3208256"/>
                  <a:pt x="6030968" y="3418319"/>
                </a:cubicBezTo>
                <a:cubicBezTo>
                  <a:pt x="6105906" y="3629569"/>
                  <a:pt x="6183472" y="3848110"/>
                  <a:pt x="6183472" y="4115987"/>
                </a:cubicBezTo>
                <a:cubicBezTo>
                  <a:pt x="6183472" y="4383865"/>
                  <a:pt x="6105652" y="4618596"/>
                  <a:pt x="6030290" y="4844851"/>
                </a:cubicBezTo>
                <a:cubicBezTo>
                  <a:pt x="5956116" y="5067715"/>
                  <a:pt x="5886094" y="5278117"/>
                  <a:pt x="5886094" y="5516240"/>
                </a:cubicBezTo>
                <a:cubicBezTo>
                  <a:pt x="5886094" y="5976040"/>
                  <a:pt x="6156176" y="6782723"/>
                  <a:pt x="6181777" y="6858085"/>
                </a:cubicBezTo>
                <a:lnTo>
                  <a:pt x="1" y="6862280"/>
                </a:lnTo>
                <a:cubicBezTo>
                  <a:pt x="-203" y="4580798"/>
                  <a:pt x="25820" y="2309373"/>
                  <a:pt x="25616" y="27891"/>
                </a:cubicBezTo>
                <a:lnTo>
                  <a:pt x="5887366" y="0"/>
                </a:lnTo>
                <a:close/>
              </a:path>
            </a:pathLst>
          </a:custGeom>
          <a:solidFill>
            <a:schemeClr val="bg1">
              <a:alpha val="40000"/>
            </a:schemeClr>
          </a:solidFill>
          <a:ln w="15875" cap="flat">
            <a:solidFill>
              <a:schemeClr val="accent5">
                <a:alpha val="40000"/>
              </a:schemeClr>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76AB12AF-A819-D1EB-66BF-980595260A1C}"/>
              </a:ext>
            </a:extLst>
          </p:cNvPr>
          <p:cNvSpPr/>
          <p:nvPr userDrawn="1"/>
        </p:nvSpPr>
        <p:spPr>
          <a:xfrm rot="16200000">
            <a:off x="3052542" y="-2305972"/>
            <a:ext cx="6074558"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485840 w 5781946"/>
              <a:gd name="connsiteY0" fmla="*/ 0 h 6862280"/>
              <a:gd name="connsiteX1" fmla="*/ 5781946 w 5781946"/>
              <a:gd name="connsiteY1" fmla="*/ 1381942 h 6862280"/>
              <a:gd name="connsiteX2" fmla="*/ 5626137 w 5781946"/>
              <a:gd name="connsiteY2" fmla="*/ 2120724 h 6862280"/>
              <a:gd name="connsiteX3" fmla="*/ 5484568 w 5781946"/>
              <a:gd name="connsiteY3" fmla="*/ 2768208 h 6862280"/>
              <a:gd name="connsiteX4" fmla="*/ 5629442 w 5781946"/>
              <a:gd name="connsiteY4" fmla="*/ 3418319 h 6862280"/>
              <a:gd name="connsiteX5" fmla="*/ 5781946 w 5781946"/>
              <a:gd name="connsiteY5" fmla="*/ 4115987 h 6862280"/>
              <a:gd name="connsiteX6" fmla="*/ 5628764 w 5781946"/>
              <a:gd name="connsiteY6" fmla="*/ 4844851 h 6862280"/>
              <a:gd name="connsiteX7" fmla="*/ 5484568 w 5781946"/>
              <a:gd name="connsiteY7" fmla="*/ 5516240 h 6862280"/>
              <a:gd name="connsiteX8" fmla="*/ 5780251 w 5781946"/>
              <a:gd name="connsiteY8" fmla="*/ 6858085 h 6862280"/>
              <a:gd name="connsiteX9" fmla="*/ 734947 w 5781946"/>
              <a:gd name="connsiteY9" fmla="*/ 6862280 h 6862280"/>
              <a:gd name="connsiteX10" fmla="*/ 0 w 5781946"/>
              <a:gd name="connsiteY10" fmla="*/ 22863 h 6862280"/>
              <a:gd name="connsiteX11" fmla="*/ 5485840 w 5781946"/>
              <a:gd name="connsiteY11" fmla="*/ 0 h 6862280"/>
              <a:gd name="connsiteX0" fmla="*/ 5511456 w 5807562"/>
              <a:gd name="connsiteY0" fmla="*/ 0 h 6862280"/>
              <a:gd name="connsiteX1" fmla="*/ 5807562 w 5807562"/>
              <a:gd name="connsiteY1" fmla="*/ 1381942 h 6862280"/>
              <a:gd name="connsiteX2" fmla="*/ 5651753 w 5807562"/>
              <a:gd name="connsiteY2" fmla="*/ 2120724 h 6862280"/>
              <a:gd name="connsiteX3" fmla="*/ 5510184 w 5807562"/>
              <a:gd name="connsiteY3" fmla="*/ 2768208 h 6862280"/>
              <a:gd name="connsiteX4" fmla="*/ 5655058 w 5807562"/>
              <a:gd name="connsiteY4" fmla="*/ 3418319 h 6862280"/>
              <a:gd name="connsiteX5" fmla="*/ 5807562 w 5807562"/>
              <a:gd name="connsiteY5" fmla="*/ 4115987 h 6862280"/>
              <a:gd name="connsiteX6" fmla="*/ 5654380 w 5807562"/>
              <a:gd name="connsiteY6" fmla="*/ 4844851 h 6862280"/>
              <a:gd name="connsiteX7" fmla="*/ 5510184 w 5807562"/>
              <a:gd name="connsiteY7" fmla="*/ 5516240 h 6862280"/>
              <a:gd name="connsiteX8" fmla="*/ 5805867 w 5807562"/>
              <a:gd name="connsiteY8" fmla="*/ 6858085 h 6862280"/>
              <a:gd name="connsiteX9" fmla="*/ 1 w 5807562"/>
              <a:gd name="connsiteY9" fmla="*/ 6862280 h 6862280"/>
              <a:gd name="connsiteX10" fmla="*/ 25616 w 5807562"/>
              <a:gd name="connsiteY10" fmla="*/ 22863 h 6862280"/>
              <a:gd name="connsiteX11" fmla="*/ 5511456 w 5807562"/>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7562" h="6862280">
                <a:moveTo>
                  <a:pt x="5511456" y="0"/>
                </a:moveTo>
                <a:cubicBezTo>
                  <a:pt x="5530444" y="53491"/>
                  <a:pt x="5807562" y="845594"/>
                  <a:pt x="5807562" y="1381942"/>
                </a:cubicBezTo>
                <a:cubicBezTo>
                  <a:pt x="5807562" y="1670249"/>
                  <a:pt x="5728386" y="1899217"/>
                  <a:pt x="5651753" y="2120724"/>
                </a:cubicBezTo>
                <a:cubicBezTo>
                  <a:pt x="5578934" y="2331296"/>
                  <a:pt x="5510184" y="2530170"/>
                  <a:pt x="5510184" y="2768208"/>
                </a:cubicBezTo>
                <a:cubicBezTo>
                  <a:pt x="5510184" y="3006246"/>
                  <a:pt x="5580544" y="3208256"/>
                  <a:pt x="5655058" y="3418319"/>
                </a:cubicBezTo>
                <a:cubicBezTo>
                  <a:pt x="5729996" y="3629569"/>
                  <a:pt x="5807562" y="3848110"/>
                  <a:pt x="5807562" y="4115987"/>
                </a:cubicBezTo>
                <a:cubicBezTo>
                  <a:pt x="5807562" y="4383865"/>
                  <a:pt x="5729742" y="4618596"/>
                  <a:pt x="5654380" y="4844851"/>
                </a:cubicBezTo>
                <a:cubicBezTo>
                  <a:pt x="5580206" y="5067715"/>
                  <a:pt x="5510184" y="5278117"/>
                  <a:pt x="5510184" y="5516240"/>
                </a:cubicBezTo>
                <a:cubicBezTo>
                  <a:pt x="5510184" y="5976040"/>
                  <a:pt x="5780266" y="6782723"/>
                  <a:pt x="5805867" y="6858085"/>
                </a:cubicBezTo>
                <a:lnTo>
                  <a:pt x="1" y="6862280"/>
                </a:lnTo>
                <a:cubicBezTo>
                  <a:pt x="-203" y="4580798"/>
                  <a:pt x="25820" y="2304345"/>
                  <a:pt x="25616" y="22863"/>
                </a:cubicBezTo>
                <a:lnTo>
                  <a:pt x="5511456" y="0"/>
                </a:lnTo>
                <a:close/>
              </a:path>
            </a:pathLst>
          </a:custGeom>
          <a:solidFill>
            <a:schemeClr val="bg1">
              <a:alpha val="50000"/>
            </a:schemeClr>
          </a:solidFill>
          <a:ln w="15875" cap="flat">
            <a:solidFill>
              <a:schemeClr val="accent5">
                <a:alpha val="50000"/>
              </a:schemeClr>
            </a:solidFill>
            <a:prstDash val="solid"/>
            <a:miter/>
          </a:ln>
        </p:spPr>
        <p:txBody>
          <a:bodyPr rtlCol="0" anchor="ctr"/>
          <a:lstStyle/>
          <a:p>
            <a:endParaRPr lang="en-US"/>
          </a:p>
        </p:txBody>
      </p:sp>
      <p:sp>
        <p:nvSpPr>
          <p:cNvPr id="6" name="Graphic 2">
            <a:extLst>
              <a:ext uri="{FF2B5EF4-FFF2-40B4-BE49-F238E27FC236}">
                <a16:creationId xmlns:a16="http://schemas.microsoft.com/office/drawing/2014/main" id="{8FE9FE31-0EF5-D1E4-DF1B-EB84CD3A52CF}"/>
              </a:ext>
            </a:extLst>
          </p:cNvPr>
          <p:cNvSpPr/>
          <p:nvPr userDrawn="1"/>
        </p:nvSpPr>
        <p:spPr>
          <a:xfrm rot="16200000">
            <a:off x="3245324" y="-2102983"/>
            <a:ext cx="5681366" cy="12471819"/>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118672 w 5414778"/>
              <a:gd name="connsiteY0" fmla="*/ 0 h 6862280"/>
              <a:gd name="connsiteX1" fmla="*/ 5414778 w 5414778"/>
              <a:gd name="connsiteY1" fmla="*/ 1381942 h 6862280"/>
              <a:gd name="connsiteX2" fmla="*/ 5258969 w 5414778"/>
              <a:gd name="connsiteY2" fmla="*/ 2120724 h 6862280"/>
              <a:gd name="connsiteX3" fmla="*/ 5117400 w 5414778"/>
              <a:gd name="connsiteY3" fmla="*/ 2768208 h 6862280"/>
              <a:gd name="connsiteX4" fmla="*/ 5262274 w 5414778"/>
              <a:gd name="connsiteY4" fmla="*/ 3418319 h 6862280"/>
              <a:gd name="connsiteX5" fmla="*/ 5414778 w 5414778"/>
              <a:gd name="connsiteY5" fmla="*/ 4115987 h 6862280"/>
              <a:gd name="connsiteX6" fmla="*/ 5261596 w 5414778"/>
              <a:gd name="connsiteY6" fmla="*/ 4844851 h 6862280"/>
              <a:gd name="connsiteX7" fmla="*/ 5117400 w 5414778"/>
              <a:gd name="connsiteY7" fmla="*/ 5516240 h 6862280"/>
              <a:gd name="connsiteX8" fmla="*/ 5413083 w 5414778"/>
              <a:gd name="connsiteY8" fmla="*/ 6858085 h 6862280"/>
              <a:gd name="connsiteX9" fmla="*/ 367779 w 5414778"/>
              <a:gd name="connsiteY9" fmla="*/ 6862280 h 6862280"/>
              <a:gd name="connsiteX10" fmla="*/ 0 w 5414778"/>
              <a:gd name="connsiteY10" fmla="*/ 17835 h 6862280"/>
              <a:gd name="connsiteX11" fmla="*/ 5118672 w 5414778"/>
              <a:gd name="connsiteY11" fmla="*/ 0 h 6862280"/>
              <a:gd name="connsiteX0" fmla="*/ 5135546 w 5431652"/>
              <a:gd name="connsiteY0" fmla="*/ 0 h 6858085"/>
              <a:gd name="connsiteX1" fmla="*/ 5431652 w 5431652"/>
              <a:gd name="connsiteY1" fmla="*/ 1381942 h 6858085"/>
              <a:gd name="connsiteX2" fmla="*/ 5275843 w 5431652"/>
              <a:gd name="connsiteY2" fmla="*/ 2120724 h 6858085"/>
              <a:gd name="connsiteX3" fmla="*/ 5134274 w 5431652"/>
              <a:gd name="connsiteY3" fmla="*/ 2768208 h 6858085"/>
              <a:gd name="connsiteX4" fmla="*/ 5279148 w 5431652"/>
              <a:gd name="connsiteY4" fmla="*/ 3418319 h 6858085"/>
              <a:gd name="connsiteX5" fmla="*/ 5431652 w 5431652"/>
              <a:gd name="connsiteY5" fmla="*/ 4115987 h 6858085"/>
              <a:gd name="connsiteX6" fmla="*/ 5278470 w 5431652"/>
              <a:gd name="connsiteY6" fmla="*/ 4844851 h 6858085"/>
              <a:gd name="connsiteX7" fmla="*/ 5134274 w 5431652"/>
              <a:gd name="connsiteY7" fmla="*/ 5516240 h 6858085"/>
              <a:gd name="connsiteX8" fmla="*/ 5429957 w 5431652"/>
              <a:gd name="connsiteY8" fmla="*/ 6858085 h 6858085"/>
              <a:gd name="connsiteX9" fmla="*/ 1 w 5431652"/>
              <a:gd name="connsiteY9" fmla="*/ 6852224 h 6858085"/>
              <a:gd name="connsiteX10" fmla="*/ 16874 w 5431652"/>
              <a:gd name="connsiteY10" fmla="*/ 17835 h 6858085"/>
              <a:gd name="connsiteX11" fmla="*/ 5135546 w 5431652"/>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1652" h="6858085">
                <a:moveTo>
                  <a:pt x="5135546" y="0"/>
                </a:moveTo>
                <a:cubicBezTo>
                  <a:pt x="5154534" y="53491"/>
                  <a:pt x="5431652" y="845594"/>
                  <a:pt x="5431652" y="1381942"/>
                </a:cubicBezTo>
                <a:cubicBezTo>
                  <a:pt x="5431652" y="1670249"/>
                  <a:pt x="5352476" y="1899217"/>
                  <a:pt x="5275843" y="2120724"/>
                </a:cubicBezTo>
                <a:cubicBezTo>
                  <a:pt x="5203024" y="2331296"/>
                  <a:pt x="5134274" y="2530170"/>
                  <a:pt x="5134274" y="2768208"/>
                </a:cubicBezTo>
                <a:cubicBezTo>
                  <a:pt x="5134274" y="3006246"/>
                  <a:pt x="5204634" y="3208256"/>
                  <a:pt x="5279148" y="3418319"/>
                </a:cubicBezTo>
                <a:cubicBezTo>
                  <a:pt x="5354086" y="3629569"/>
                  <a:pt x="5431652" y="3848110"/>
                  <a:pt x="5431652" y="4115987"/>
                </a:cubicBezTo>
                <a:cubicBezTo>
                  <a:pt x="5431652" y="4383865"/>
                  <a:pt x="5353832" y="4618596"/>
                  <a:pt x="5278470" y="4844851"/>
                </a:cubicBezTo>
                <a:cubicBezTo>
                  <a:pt x="5204296" y="5067715"/>
                  <a:pt x="5134274" y="5278117"/>
                  <a:pt x="5134274" y="5516240"/>
                </a:cubicBezTo>
                <a:cubicBezTo>
                  <a:pt x="5134274" y="5976040"/>
                  <a:pt x="5404356" y="6782723"/>
                  <a:pt x="5429957" y="6858085"/>
                </a:cubicBezTo>
                <a:lnTo>
                  <a:pt x="1" y="6852224"/>
                </a:lnTo>
                <a:cubicBezTo>
                  <a:pt x="-203" y="4570742"/>
                  <a:pt x="17078" y="2299317"/>
                  <a:pt x="16874" y="17835"/>
                </a:cubicBezTo>
                <a:lnTo>
                  <a:pt x="5135546" y="0"/>
                </a:lnTo>
                <a:close/>
              </a:path>
            </a:pathLst>
          </a:custGeom>
          <a:solidFill>
            <a:schemeClr val="bg1">
              <a:alpha val="70000"/>
            </a:schemeClr>
          </a:solidFill>
          <a:ln w="15875" cap="flat">
            <a:solidFill>
              <a:schemeClr val="accent5">
                <a:alpha val="70000"/>
              </a:schemeClr>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AC2D1D0B-E4D8-FC03-668F-89D1244D0A59}"/>
              </a:ext>
            </a:extLst>
          </p:cNvPr>
          <p:cNvSpPr/>
          <p:nvPr userDrawn="1"/>
        </p:nvSpPr>
        <p:spPr>
          <a:xfrm rot="16200000">
            <a:off x="3449988" y="-1911875"/>
            <a:ext cx="5279668"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7610" h="6862280">
                <a:moveTo>
                  <a:pt x="4751504" y="0"/>
                </a:moveTo>
                <a:cubicBezTo>
                  <a:pt x="4770492" y="53491"/>
                  <a:pt x="5047610" y="845594"/>
                  <a:pt x="5047610" y="1381942"/>
                </a:cubicBezTo>
                <a:cubicBezTo>
                  <a:pt x="5047610" y="1670249"/>
                  <a:pt x="4968434" y="1899217"/>
                  <a:pt x="4891801" y="2120724"/>
                </a:cubicBezTo>
                <a:cubicBezTo>
                  <a:pt x="4818982" y="2331296"/>
                  <a:pt x="4750232" y="2530170"/>
                  <a:pt x="4750232" y="2768208"/>
                </a:cubicBezTo>
                <a:cubicBezTo>
                  <a:pt x="4750232" y="3006246"/>
                  <a:pt x="4820592" y="3208256"/>
                  <a:pt x="4895106" y="3418319"/>
                </a:cubicBezTo>
                <a:cubicBezTo>
                  <a:pt x="4970044" y="3629569"/>
                  <a:pt x="5047610" y="3848110"/>
                  <a:pt x="5047610" y="4115987"/>
                </a:cubicBezTo>
                <a:cubicBezTo>
                  <a:pt x="5047610" y="4383865"/>
                  <a:pt x="4969790" y="4618596"/>
                  <a:pt x="4894428" y="4844851"/>
                </a:cubicBezTo>
                <a:cubicBezTo>
                  <a:pt x="4820254" y="5067715"/>
                  <a:pt x="4750232" y="5278117"/>
                  <a:pt x="4750232" y="5516240"/>
                </a:cubicBezTo>
                <a:cubicBezTo>
                  <a:pt x="4750232" y="5976040"/>
                  <a:pt x="5020314" y="6782723"/>
                  <a:pt x="5045915" y="6858085"/>
                </a:cubicBezTo>
                <a:lnTo>
                  <a:pt x="611" y="6862280"/>
                </a:lnTo>
                <a:cubicBezTo>
                  <a:pt x="407" y="4580798"/>
                  <a:pt x="204" y="2299317"/>
                  <a:pt x="0" y="17835"/>
                </a:cubicBezTo>
                <a:lnTo>
                  <a:pt x="4751504" y="0"/>
                </a:lnTo>
                <a:close/>
              </a:path>
            </a:pathLst>
          </a:custGeom>
          <a:solidFill>
            <a:schemeClr val="bg1"/>
          </a:solidFill>
          <a:ln w="15875" cap="flat">
            <a:solidFill>
              <a:schemeClr val="accent5"/>
            </a:solid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D2A26AB7-E777-FCA7-059B-CD0A5835437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31175" y="2372163"/>
            <a:ext cx="2929648" cy="680097"/>
          </a:xfrm>
          <a:prstGeom prst="rect">
            <a:avLst/>
          </a:prstGeom>
        </p:spPr>
      </p:pic>
    </p:spTree>
    <p:extLst>
      <p:ext uri="{BB962C8B-B14F-4D97-AF65-F5344CB8AC3E}">
        <p14:creationId xmlns:p14="http://schemas.microsoft.com/office/powerpoint/2010/main" val="1491444572"/>
      </p:ext>
    </p:extLst>
  </p:cSld>
  <p:clrMap bg1="lt1" tx1="dk1" bg2="lt2" tx2="dk2" accent1="accent1" accent2="accent2" accent3="accent3" accent4="accent4" accent5="accent5" accent6="accent6" hlink="hlink" folHlink="folHlink"/>
  <p:sldLayoutIdLst>
    <p:sldLayoutId id="2147485542"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0"/>
                                        <p:tgtEl>
                                          <p:spTgt spid="8"/>
                                        </p:tgtEl>
                                      </p:cBhvr>
                                    </p:animEffect>
                                    <p:anim calcmode="lin" valueType="num">
                                      <p:cBhvr>
                                        <p:cTn id="8" dur="2500" fill="hold"/>
                                        <p:tgtEl>
                                          <p:spTgt spid="8"/>
                                        </p:tgtEl>
                                        <p:attrNameLst>
                                          <p:attrName>ppt_x</p:attrName>
                                        </p:attrNameLst>
                                      </p:cBhvr>
                                      <p:tavLst>
                                        <p:tav tm="0">
                                          <p:val>
                                            <p:strVal val="#ppt_x"/>
                                          </p:val>
                                        </p:tav>
                                        <p:tav tm="100000">
                                          <p:val>
                                            <p:strVal val="#ppt_x"/>
                                          </p:val>
                                        </p:tav>
                                      </p:tavLst>
                                    </p:anim>
                                    <p:anim calcmode="lin" valueType="num">
                                      <p:cBhvr>
                                        <p:cTn id="9" dur="2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300"/>
                                        <p:tgtEl>
                                          <p:spTgt spid="6"/>
                                        </p:tgtEl>
                                      </p:cBhvr>
                                    </p:animEffect>
                                    <p:anim calcmode="lin" valueType="num">
                                      <p:cBhvr>
                                        <p:cTn id="13" dur="2300" fill="hold"/>
                                        <p:tgtEl>
                                          <p:spTgt spid="6"/>
                                        </p:tgtEl>
                                        <p:attrNameLst>
                                          <p:attrName>ppt_x</p:attrName>
                                        </p:attrNameLst>
                                      </p:cBhvr>
                                      <p:tavLst>
                                        <p:tav tm="0">
                                          <p:val>
                                            <p:strVal val="#ppt_x"/>
                                          </p:val>
                                        </p:tav>
                                        <p:tav tm="100000">
                                          <p:val>
                                            <p:strVal val="#ppt_x"/>
                                          </p:val>
                                        </p:tav>
                                      </p:tavLst>
                                    </p:anim>
                                    <p:anim calcmode="lin" valueType="num">
                                      <p:cBhvr>
                                        <p:cTn id="14" dur="23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100"/>
                                        <p:tgtEl>
                                          <p:spTgt spid="5"/>
                                        </p:tgtEl>
                                      </p:cBhvr>
                                    </p:animEffect>
                                    <p:anim calcmode="lin" valueType="num">
                                      <p:cBhvr>
                                        <p:cTn id="18" dur="2100" fill="hold"/>
                                        <p:tgtEl>
                                          <p:spTgt spid="5"/>
                                        </p:tgtEl>
                                        <p:attrNameLst>
                                          <p:attrName>ppt_x</p:attrName>
                                        </p:attrNameLst>
                                      </p:cBhvr>
                                      <p:tavLst>
                                        <p:tav tm="0">
                                          <p:val>
                                            <p:strVal val="#ppt_x"/>
                                          </p:val>
                                        </p:tav>
                                        <p:tav tm="100000">
                                          <p:val>
                                            <p:strVal val="#ppt_x"/>
                                          </p:val>
                                        </p:tav>
                                      </p:tavLst>
                                    </p:anim>
                                    <p:anim calcmode="lin" valueType="num">
                                      <p:cBhvr>
                                        <p:cTn id="19" dur="21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900"/>
                                        <p:tgtEl>
                                          <p:spTgt spid="4"/>
                                        </p:tgtEl>
                                      </p:cBhvr>
                                    </p:animEffect>
                                    <p:anim calcmode="lin" valueType="num">
                                      <p:cBhvr>
                                        <p:cTn id="23" dur="1900" fill="hold"/>
                                        <p:tgtEl>
                                          <p:spTgt spid="4"/>
                                        </p:tgtEl>
                                        <p:attrNameLst>
                                          <p:attrName>ppt_x</p:attrName>
                                        </p:attrNameLst>
                                      </p:cBhvr>
                                      <p:tavLst>
                                        <p:tav tm="0">
                                          <p:val>
                                            <p:strVal val="#ppt_x"/>
                                          </p:val>
                                        </p:tav>
                                        <p:tav tm="100000">
                                          <p:val>
                                            <p:strVal val="#ppt_x"/>
                                          </p:val>
                                        </p:tav>
                                      </p:tavLst>
                                    </p:anim>
                                    <p:anim calcmode="lin" valueType="num">
                                      <p:cBhvr>
                                        <p:cTn id="24" dur="19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8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700"/>
                                        <p:tgtEl>
                                          <p:spTgt spid="3"/>
                                        </p:tgtEl>
                                      </p:cBhvr>
                                    </p:animEffect>
                                    <p:anim calcmode="lin" valueType="num">
                                      <p:cBhvr>
                                        <p:cTn id="28" dur="1700" fill="hold"/>
                                        <p:tgtEl>
                                          <p:spTgt spid="3"/>
                                        </p:tgtEl>
                                        <p:attrNameLst>
                                          <p:attrName>ppt_x</p:attrName>
                                        </p:attrNameLst>
                                      </p:cBhvr>
                                      <p:tavLst>
                                        <p:tav tm="0">
                                          <p:val>
                                            <p:strVal val="#ppt_x"/>
                                          </p:val>
                                        </p:tav>
                                        <p:tav tm="100000">
                                          <p:val>
                                            <p:strVal val="#ppt_x"/>
                                          </p:val>
                                        </p:tav>
                                      </p:tavLst>
                                    </p:anim>
                                    <p:anim calcmode="lin" valueType="num">
                                      <p:cBhvr>
                                        <p:cTn id="29" dur="17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D2ED0079-5347-2BC7-236C-386816AAF779}"/>
              </a:ext>
            </a:extLst>
          </p:cNvPr>
          <p:cNvSpPr/>
          <p:nvPr userDrawn="1"/>
        </p:nvSpPr>
        <p:spPr>
          <a:xfrm rot="16200000">
            <a:off x="2654237" y="-2699211"/>
            <a:ext cx="6881921" cy="1249020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6273657 w 6569763"/>
              <a:gd name="connsiteY0" fmla="*/ 0 h 6862280"/>
              <a:gd name="connsiteX1" fmla="*/ 6569763 w 6569763"/>
              <a:gd name="connsiteY1" fmla="*/ 1381942 h 6862280"/>
              <a:gd name="connsiteX2" fmla="*/ 6413954 w 6569763"/>
              <a:gd name="connsiteY2" fmla="*/ 2120724 h 6862280"/>
              <a:gd name="connsiteX3" fmla="*/ 6272385 w 6569763"/>
              <a:gd name="connsiteY3" fmla="*/ 2768208 h 6862280"/>
              <a:gd name="connsiteX4" fmla="*/ 6417259 w 6569763"/>
              <a:gd name="connsiteY4" fmla="*/ 3418319 h 6862280"/>
              <a:gd name="connsiteX5" fmla="*/ 6569763 w 6569763"/>
              <a:gd name="connsiteY5" fmla="*/ 4115987 h 6862280"/>
              <a:gd name="connsiteX6" fmla="*/ 6416581 w 6569763"/>
              <a:gd name="connsiteY6" fmla="*/ 4844851 h 6862280"/>
              <a:gd name="connsiteX7" fmla="*/ 6272385 w 6569763"/>
              <a:gd name="connsiteY7" fmla="*/ 5516240 h 6862280"/>
              <a:gd name="connsiteX8" fmla="*/ 6568068 w 6569763"/>
              <a:gd name="connsiteY8" fmla="*/ 6858085 h 6862280"/>
              <a:gd name="connsiteX9" fmla="*/ 1522764 w 6569763"/>
              <a:gd name="connsiteY9" fmla="*/ 6862280 h 6862280"/>
              <a:gd name="connsiteX10" fmla="*/ 0 w 6569763"/>
              <a:gd name="connsiteY10" fmla="*/ 11919 h 6862280"/>
              <a:gd name="connsiteX11" fmla="*/ 6273657 w 6569763"/>
              <a:gd name="connsiteY11" fmla="*/ 0 h 6862280"/>
              <a:gd name="connsiteX0" fmla="*/ 6283333 w 6579439"/>
              <a:gd name="connsiteY0" fmla="*/ 0 h 6868195"/>
              <a:gd name="connsiteX1" fmla="*/ 6579439 w 6579439"/>
              <a:gd name="connsiteY1" fmla="*/ 1381942 h 6868195"/>
              <a:gd name="connsiteX2" fmla="*/ 6423630 w 6579439"/>
              <a:gd name="connsiteY2" fmla="*/ 2120724 h 6868195"/>
              <a:gd name="connsiteX3" fmla="*/ 6282061 w 6579439"/>
              <a:gd name="connsiteY3" fmla="*/ 2768208 h 6868195"/>
              <a:gd name="connsiteX4" fmla="*/ 6426935 w 6579439"/>
              <a:gd name="connsiteY4" fmla="*/ 3418319 h 6868195"/>
              <a:gd name="connsiteX5" fmla="*/ 6579439 w 6579439"/>
              <a:gd name="connsiteY5" fmla="*/ 4115987 h 6868195"/>
              <a:gd name="connsiteX6" fmla="*/ 6426257 w 6579439"/>
              <a:gd name="connsiteY6" fmla="*/ 4844851 h 6868195"/>
              <a:gd name="connsiteX7" fmla="*/ 6282061 w 6579439"/>
              <a:gd name="connsiteY7" fmla="*/ 5516240 h 6868195"/>
              <a:gd name="connsiteX8" fmla="*/ 6577744 w 6579439"/>
              <a:gd name="connsiteY8" fmla="*/ 6858085 h 6868195"/>
              <a:gd name="connsiteX9" fmla="*/ 3 w 6579439"/>
              <a:gd name="connsiteY9" fmla="*/ 6868195 h 6868195"/>
              <a:gd name="connsiteX10" fmla="*/ 9676 w 6579439"/>
              <a:gd name="connsiteY10" fmla="*/ 11919 h 6868195"/>
              <a:gd name="connsiteX11" fmla="*/ 6283333 w 6579439"/>
              <a:gd name="connsiteY11" fmla="*/ 0 h 68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9439" h="6868195">
                <a:moveTo>
                  <a:pt x="6283333" y="0"/>
                </a:moveTo>
                <a:cubicBezTo>
                  <a:pt x="6302321" y="53491"/>
                  <a:pt x="6579439" y="845594"/>
                  <a:pt x="6579439" y="1381942"/>
                </a:cubicBezTo>
                <a:cubicBezTo>
                  <a:pt x="6579439" y="1670249"/>
                  <a:pt x="6500263" y="1899217"/>
                  <a:pt x="6423630" y="2120724"/>
                </a:cubicBezTo>
                <a:cubicBezTo>
                  <a:pt x="6350811" y="2331296"/>
                  <a:pt x="6282061" y="2530170"/>
                  <a:pt x="6282061" y="2768208"/>
                </a:cubicBezTo>
                <a:cubicBezTo>
                  <a:pt x="6282061" y="3006246"/>
                  <a:pt x="6352421" y="3208256"/>
                  <a:pt x="6426935" y="3418319"/>
                </a:cubicBezTo>
                <a:cubicBezTo>
                  <a:pt x="6501873" y="3629569"/>
                  <a:pt x="6579439" y="3848110"/>
                  <a:pt x="6579439" y="4115987"/>
                </a:cubicBezTo>
                <a:cubicBezTo>
                  <a:pt x="6579439" y="4383865"/>
                  <a:pt x="6501619" y="4618596"/>
                  <a:pt x="6426257" y="4844851"/>
                </a:cubicBezTo>
                <a:cubicBezTo>
                  <a:pt x="6352083" y="5067715"/>
                  <a:pt x="6282061" y="5278117"/>
                  <a:pt x="6282061" y="5516240"/>
                </a:cubicBezTo>
                <a:cubicBezTo>
                  <a:pt x="6282061" y="5976040"/>
                  <a:pt x="6552143" y="6782723"/>
                  <a:pt x="6577744" y="6858085"/>
                </a:cubicBezTo>
                <a:lnTo>
                  <a:pt x="3" y="6868195"/>
                </a:lnTo>
                <a:cubicBezTo>
                  <a:pt x="-201" y="4586713"/>
                  <a:pt x="9880" y="2293401"/>
                  <a:pt x="9676" y="11919"/>
                </a:cubicBezTo>
                <a:lnTo>
                  <a:pt x="6283333" y="0"/>
                </a:lnTo>
                <a:close/>
              </a:path>
            </a:pathLst>
          </a:custGeom>
          <a:solidFill>
            <a:schemeClr val="accent5">
              <a:alpha val="30000"/>
            </a:schemeClr>
          </a:solidFill>
          <a:ln w="15875" cap="flat">
            <a:solidFill>
              <a:schemeClr val="bg1"/>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0BB0B185-C735-A429-3C3F-DCBB241170C9}"/>
              </a:ext>
            </a:extLst>
          </p:cNvPr>
          <p:cNvSpPr/>
          <p:nvPr userDrawn="1"/>
        </p:nvSpPr>
        <p:spPr>
          <a:xfrm rot="16200000">
            <a:off x="2852937" y="-2502139"/>
            <a:ext cx="6484525" cy="12490207"/>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903404 w 6199510"/>
              <a:gd name="connsiteY0" fmla="*/ 0 h 6862280"/>
              <a:gd name="connsiteX1" fmla="*/ 6199510 w 6199510"/>
              <a:gd name="connsiteY1" fmla="*/ 1381942 h 6862280"/>
              <a:gd name="connsiteX2" fmla="*/ 6043701 w 6199510"/>
              <a:gd name="connsiteY2" fmla="*/ 2120724 h 6862280"/>
              <a:gd name="connsiteX3" fmla="*/ 5902132 w 6199510"/>
              <a:gd name="connsiteY3" fmla="*/ 2768208 h 6862280"/>
              <a:gd name="connsiteX4" fmla="*/ 6047006 w 6199510"/>
              <a:gd name="connsiteY4" fmla="*/ 3418319 h 6862280"/>
              <a:gd name="connsiteX5" fmla="*/ 6199510 w 6199510"/>
              <a:gd name="connsiteY5" fmla="*/ 4115987 h 6862280"/>
              <a:gd name="connsiteX6" fmla="*/ 6046328 w 6199510"/>
              <a:gd name="connsiteY6" fmla="*/ 4844851 h 6862280"/>
              <a:gd name="connsiteX7" fmla="*/ 5902132 w 6199510"/>
              <a:gd name="connsiteY7" fmla="*/ 5516240 h 6862280"/>
              <a:gd name="connsiteX8" fmla="*/ 6197815 w 6199510"/>
              <a:gd name="connsiteY8" fmla="*/ 6858085 h 6862280"/>
              <a:gd name="connsiteX9" fmla="*/ 1152511 w 6199510"/>
              <a:gd name="connsiteY9" fmla="*/ 6862280 h 6862280"/>
              <a:gd name="connsiteX10" fmla="*/ 0 w 6199510"/>
              <a:gd name="connsiteY10" fmla="*/ 23751 h 6862280"/>
              <a:gd name="connsiteX11" fmla="*/ 5903404 w 6199510"/>
              <a:gd name="connsiteY11" fmla="*/ 0 h 6862280"/>
              <a:gd name="connsiteX0" fmla="*/ 5903404 w 6199510"/>
              <a:gd name="connsiteY0" fmla="*/ 0 h 6868196"/>
              <a:gd name="connsiteX1" fmla="*/ 6199510 w 6199510"/>
              <a:gd name="connsiteY1" fmla="*/ 1381942 h 6868196"/>
              <a:gd name="connsiteX2" fmla="*/ 6043701 w 6199510"/>
              <a:gd name="connsiteY2" fmla="*/ 2120724 h 6868196"/>
              <a:gd name="connsiteX3" fmla="*/ 5902132 w 6199510"/>
              <a:gd name="connsiteY3" fmla="*/ 2768208 h 6868196"/>
              <a:gd name="connsiteX4" fmla="*/ 6047006 w 6199510"/>
              <a:gd name="connsiteY4" fmla="*/ 3418319 h 6868196"/>
              <a:gd name="connsiteX5" fmla="*/ 6199510 w 6199510"/>
              <a:gd name="connsiteY5" fmla="*/ 4115987 h 6868196"/>
              <a:gd name="connsiteX6" fmla="*/ 6046328 w 6199510"/>
              <a:gd name="connsiteY6" fmla="*/ 4844851 h 6868196"/>
              <a:gd name="connsiteX7" fmla="*/ 5902132 w 6199510"/>
              <a:gd name="connsiteY7" fmla="*/ 5516240 h 6868196"/>
              <a:gd name="connsiteX8" fmla="*/ 6197815 w 6199510"/>
              <a:gd name="connsiteY8" fmla="*/ 6858085 h 6868196"/>
              <a:gd name="connsiteX9" fmla="*/ 21182 w 6199510"/>
              <a:gd name="connsiteY9" fmla="*/ 6868196 h 6868196"/>
              <a:gd name="connsiteX10" fmla="*/ 0 w 6199510"/>
              <a:gd name="connsiteY10" fmla="*/ 23751 h 6868196"/>
              <a:gd name="connsiteX11" fmla="*/ 5903404 w 6199510"/>
              <a:gd name="connsiteY11" fmla="*/ 0 h 686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9510" h="6868196">
                <a:moveTo>
                  <a:pt x="5903404" y="0"/>
                </a:moveTo>
                <a:cubicBezTo>
                  <a:pt x="5922392" y="53491"/>
                  <a:pt x="6199510" y="845594"/>
                  <a:pt x="6199510" y="1381942"/>
                </a:cubicBezTo>
                <a:cubicBezTo>
                  <a:pt x="6199510" y="1670249"/>
                  <a:pt x="6120334" y="1899217"/>
                  <a:pt x="6043701" y="2120724"/>
                </a:cubicBezTo>
                <a:cubicBezTo>
                  <a:pt x="5970882" y="2331296"/>
                  <a:pt x="5902132" y="2530170"/>
                  <a:pt x="5902132" y="2768208"/>
                </a:cubicBezTo>
                <a:cubicBezTo>
                  <a:pt x="5902132" y="3006246"/>
                  <a:pt x="5972492" y="3208256"/>
                  <a:pt x="6047006" y="3418319"/>
                </a:cubicBezTo>
                <a:cubicBezTo>
                  <a:pt x="6121944" y="3629569"/>
                  <a:pt x="6199510" y="3848110"/>
                  <a:pt x="6199510" y="4115987"/>
                </a:cubicBezTo>
                <a:cubicBezTo>
                  <a:pt x="6199510" y="4383865"/>
                  <a:pt x="6121690" y="4618596"/>
                  <a:pt x="6046328" y="4844851"/>
                </a:cubicBezTo>
                <a:cubicBezTo>
                  <a:pt x="5972154" y="5067715"/>
                  <a:pt x="5902132" y="5278117"/>
                  <a:pt x="5902132" y="5516240"/>
                </a:cubicBezTo>
                <a:cubicBezTo>
                  <a:pt x="5902132" y="5976040"/>
                  <a:pt x="6172214" y="6782723"/>
                  <a:pt x="6197815" y="6858085"/>
                </a:cubicBezTo>
                <a:lnTo>
                  <a:pt x="21182" y="6868196"/>
                </a:lnTo>
                <a:cubicBezTo>
                  <a:pt x="20978" y="4586714"/>
                  <a:pt x="204" y="2305233"/>
                  <a:pt x="0" y="23751"/>
                </a:cubicBezTo>
                <a:lnTo>
                  <a:pt x="5903404" y="0"/>
                </a:lnTo>
                <a:close/>
              </a:path>
            </a:pathLst>
          </a:custGeom>
          <a:solidFill>
            <a:schemeClr val="accent5">
              <a:alpha val="40000"/>
            </a:schemeClr>
          </a:solidFill>
          <a:ln w="15875" cap="flat">
            <a:solidFill>
              <a:schemeClr val="bg1"/>
            </a:solidFill>
            <a:prstDash val="solid"/>
            <a:miter/>
          </a:ln>
        </p:spPr>
        <p:txBody>
          <a:bodyPr rtlCol="0" anchor="ctr"/>
          <a:lstStyle/>
          <a:p>
            <a:endParaRPr lang="en-US"/>
          </a:p>
        </p:txBody>
      </p:sp>
      <p:sp>
        <p:nvSpPr>
          <p:cNvPr id="6" name="Graphic 2">
            <a:extLst>
              <a:ext uri="{FF2B5EF4-FFF2-40B4-BE49-F238E27FC236}">
                <a16:creationId xmlns:a16="http://schemas.microsoft.com/office/drawing/2014/main" id="{13F341E9-49EC-9FD6-6100-9B23E8BEE69D}"/>
              </a:ext>
            </a:extLst>
          </p:cNvPr>
          <p:cNvSpPr/>
          <p:nvPr userDrawn="1"/>
        </p:nvSpPr>
        <p:spPr>
          <a:xfrm rot="16200000">
            <a:off x="3046893" y="-2300323"/>
            <a:ext cx="6085856"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512580 w 5808686"/>
              <a:gd name="connsiteY0" fmla="*/ 0 h 6862280"/>
              <a:gd name="connsiteX1" fmla="*/ 5808686 w 5808686"/>
              <a:gd name="connsiteY1" fmla="*/ 1381942 h 6862280"/>
              <a:gd name="connsiteX2" fmla="*/ 5652877 w 5808686"/>
              <a:gd name="connsiteY2" fmla="*/ 2120724 h 6862280"/>
              <a:gd name="connsiteX3" fmla="*/ 5511308 w 5808686"/>
              <a:gd name="connsiteY3" fmla="*/ 2768208 h 6862280"/>
              <a:gd name="connsiteX4" fmla="*/ 5656182 w 5808686"/>
              <a:gd name="connsiteY4" fmla="*/ 3418319 h 6862280"/>
              <a:gd name="connsiteX5" fmla="*/ 5808686 w 5808686"/>
              <a:gd name="connsiteY5" fmla="*/ 4115987 h 6862280"/>
              <a:gd name="connsiteX6" fmla="*/ 5655504 w 5808686"/>
              <a:gd name="connsiteY6" fmla="*/ 4844851 h 6862280"/>
              <a:gd name="connsiteX7" fmla="*/ 5511308 w 5808686"/>
              <a:gd name="connsiteY7" fmla="*/ 5516240 h 6862280"/>
              <a:gd name="connsiteX8" fmla="*/ 5806991 w 5808686"/>
              <a:gd name="connsiteY8" fmla="*/ 6858085 h 6862280"/>
              <a:gd name="connsiteX9" fmla="*/ 761687 w 5808686"/>
              <a:gd name="connsiteY9" fmla="*/ 6862280 h 6862280"/>
              <a:gd name="connsiteX10" fmla="*/ 0 w 5808686"/>
              <a:gd name="connsiteY10" fmla="*/ 23750 h 6862280"/>
              <a:gd name="connsiteX11" fmla="*/ 5512580 w 5808686"/>
              <a:gd name="connsiteY11" fmla="*/ 0 h 6862280"/>
              <a:gd name="connsiteX0" fmla="*/ 5522257 w 5818363"/>
              <a:gd name="connsiteY0" fmla="*/ 0 h 6862280"/>
              <a:gd name="connsiteX1" fmla="*/ 5818363 w 5818363"/>
              <a:gd name="connsiteY1" fmla="*/ 1381942 h 6862280"/>
              <a:gd name="connsiteX2" fmla="*/ 5662554 w 5818363"/>
              <a:gd name="connsiteY2" fmla="*/ 2120724 h 6862280"/>
              <a:gd name="connsiteX3" fmla="*/ 5520985 w 5818363"/>
              <a:gd name="connsiteY3" fmla="*/ 2768208 h 6862280"/>
              <a:gd name="connsiteX4" fmla="*/ 5665859 w 5818363"/>
              <a:gd name="connsiteY4" fmla="*/ 3418319 h 6862280"/>
              <a:gd name="connsiteX5" fmla="*/ 5818363 w 5818363"/>
              <a:gd name="connsiteY5" fmla="*/ 4115987 h 6862280"/>
              <a:gd name="connsiteX6" fmla="*/ 5665181 w 5818363"/>
              <a:gd name="connsiteY6" fmla="*/ 4844851 h 6862280"/>
              <a:gd name="connsiteX7" fmla="*/ 5520985 w 5818363"/>
              <a:gd name="connsiteY7" fmla="*/ 5516240 h 6862280"/>
              <a:gd name="connsiteX8" fmla="*/ 5816668 w 5818363"/>
              <a:gd name="connsiteY8" fmla="*/ 6858085 h 6862280"/>
              <a:gd name="connsiteX9" fmla="*/ 3 w 5818363"/>
              <a:gd name="connsiteY9" fmla="*/ 6862280 h 6862280"/>
              <a:gd name="connsiteX10" fmla="*/ 9677 w 5818363"/>
              <a:gd name="connsiteY10" fmla="*/ 23750 h 6862280"/>
              <a:gd name="connsiteX11" fmla="*/ 5522257 w 5818363"/>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8363" h="6862280">
                <a:moveTo>
                  <a:pt x="5522257" y="0"/>
                </a:moveTo>
                <a:cubicBezTo>
                  <a:pt x="5541245" y="53491"/>
                  <a:pt x="5818363" y="845594"/>
                  <a:pt x="5818363" y="1381942"/>
                </a:cubicBezTo>
                <a:cubicBezTo>
                  <a:pt x="5818363" y="1670249"/>
                  <a:pt x="5739187" y="1899217"/>
                  <a:pt x="5662554" y="2120724"/>
                </a:cubicBezTo>
                <a:cubicBezTo>
                  <a:pt x="5589735" y="2331296"/>
                  <a:pt x="5520985" y="2530170"/>
                  <a:pt x="5520985" y="2768208"/>
                </a:cubicBezTo>
                <a:cubicBezTo>
                  <a:pt x="5520985" y="3006246"/>
                  <a:pt x="5591345" y="3208256"/>
                  <a:pt x="5665859" y="3418319"/>
                </a:cubicBezTo>
                <a:cubicBezTo>
                  <a:pt x="5740797" y="3629569"/>
                  <a:pt x="5818363" y="3848110"/>
                  <a:pt x="5818363" y="4115987"/>
                </a:cubicBezTo>
                <a:cubicBezTo>
                  <a:pt x="5818363" y="4383865"/>
                  <a:pt x="5740543" y="4618596"/>
                  <a:pt x="5665181" y="4844851"/>
                </a:cubicBezTo>
                <a:cubicBezTo>
                  <a:pt x="5591007" y="5067715"/>
                  <a:pt x="5520985" y="5278117"/>
                  <a:pt x="5520985" y="5516240"/>
                </a:cubicBezTo>
                <a:cubicBezTo>
                  <a:pt x="5520985" y="5976040"/>
                  <a:pt x="5791067" y="6782723"/>
                  <a:pt x="5816668" y="6858085"/>
                </a:cubicBezTo>
                <a:lnTo>
                  <a:pt x="3" y="6862280"/>
                </a:lnTo>
                <a:cubicBezTo>
                  <a:pt x="-201" y="4580798"/>
                  <a:pt x="9881" y="2305232"/>
                  <a:pt x="9677" y="23750"/>
                </a:cubicBezTo>
                <a:lnTo>
                  <a:pt x="5522257" y="0"/>
                </a:lnTo>
                <a:close/>
              </a:path>
            </a:pathLst>
          </a:custGeom>
          <a:solidFill>
            <a:schemeClr val="accent5">
              <a:alpha val="50000"/>
            </a:schemeClr>
          </a:solidFill>
          <a:ln w="15875" cap="flat">
            <a:solidFill>
              <a:schemeClr val="bg1"/>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A048E35C-D5CB-C6AC-E893-1A7B7AA69D01}"/>
              </a:ext>
            </a:extLst>
          </p:cNvPr>
          <p:cNvSpPr/>
          <p:nvPr userDrawn="1"/>
        </p:nvSpPr>
        <p:spPr>
          <a:xfrm rot="16200000">
            <a:off x="3256669" y="-2114327"/>
            <a:ext cx="5677065" cy="12490207"/>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121757 w 5417863"/>
              <a:gd name="connsiteY0" fmla="*/ 0 h 6862280"/>
              <a:gd name="connsiteX1" fmla="*/ 5417863 w 5417863"/>
              <a:gd name="connsiteY1" fmla="*/ 1381942 h 6862280"/>
              <a:gd name="connsiteX2" fmla="*/ 5262054 w 5417863"/>
              <a:gd name="connsiteY2" fmla="*/ 2120724 h 6862280"/>
              <a:gd name="connsiteX3" fmla="*/ 5120485 w 5417863"/>
              <a:gd name="connsiteY3" fmla="*/ 2768208 h 6862280"/>
              <a:gd name="connsiteX4" fmla="*/ 5265359 w 5417863"/>
              <a:gd name="connsiteY4" fmla="*/ 3418319 h 6862280"/>
              <a:gd name="connsiteX5" fmla="*/ 5417863 w 5417863"/>
              <a:gd name="connsiteY5" fmla="*/ 4115987 h 6862280"/>
              <a:gd name="connsiteX6" fmla="*/ 5264681 w 5417863"/>
              <a:gd name="connsiteY6" fmla="*/ 4844851 h 6862280"/>
              <a:gd name="connsiteX7" fmla="*/ 5120485 w 5417863"/>
              <a:gd name="connsiteY7" fmla="*/ 5516240 h 6862280"/>
              <a:gd name="connsiteX8" fmla="*/ 5416168 w 5417863"/>
              <a:gd name="connsiteY8" fmla="*/ 6858085 h 6862280"/>
              <a:gd name="connsiteX9" fmla="*/ 370864 w 5417863"/>
              <a:gd name="connsiteY9" fmla="*/ 6862280 h 6862280"/>
              <a:gd name="connsiteX10" fmla="*/ 0 w 5417863"/>
              <a:gd name="connsiteY10" fmla="*/ 35582 h 6862280"/>
              <a:gd name="connsiteX11" fmla="*/ 5121757 w 5417863"/>
              <a:gd name="connsiteY11" fmla="*/ 0 h 6862280"/>
              <a:gd name="connsiteX0" fmla="*/ 5131434 w 5427540"/>
              <a:gd name="connsiteY0" fmla="*/ 0 h 6868196"/>
              <a:gd name="connsiteX1" fmla="*/ 5427540 w 5427540"/>
              <a:gd name="connsiteY1" fmla="*/ 1381942 h 6868196"/>
              <a:gd name="connsiteX2" fmla="*/ 5271731 w 5427540"/>
              <a:gd name="connsiteY2" fmla="*/ 2120724 h 6868196"/>
              <a:gd name="connsiteX3" fmla="*/ 5130162 w 5427540"/>
              <a:gd name="connsiteY3" fmla="*/ 2768208 h 6868196"/>
              <a:gd name="connsiteX4" fmla="*/ 5275036 w 5427540"/>
              <a:gd name="connsiteY4" fmla="*/ 3418319 h 6868196"/>
              <a:gd name="connsiteX5" fmla="*/ 5427540 w 5427540"/>
              <a:gd name="connsiteY5" fmla="*/ 4115987 h 6868196"/>
              <a:gd name="connsiteX6" fmla="*/ 5274358 w 5427540"/>
              <a:gd name="connsiteY6" fmla="*/ 4844851 h 6868196"/>
              <a:gd name="connsiteX7" fmla="*/ 5130162 w 5427540"/>
              <a:gd name="connsiteY7" fmla="*/ 5516240 h 6868196"/>
              <a:gd name="connsiteX8" fmla="*/ 5425845 w 5427540"/>
              <a:gd name="connsiteY8" fmla="*/ 6858085 h 6868196"/>
              <a:gd name="connsiteX9" fmla="*/ 3 w 5427540"/>
              <a:gd name="connsiteY9" fmla="*/ 6868196 h 6868196"/>
              <a:gd name="connsiteX10" fmla="*/ 9677 w 5427540"/>
              <a:gd name="connsiteY10" fmla="*/ 35582 h 6868196"/>
              <a:gd name="connsiteX11" fmla="*/ 5131434 w 5427540"/>
              <a:gd name="connsiteY11" fmla="*/ 0 h 686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7540" h="6868196">
                <a:moveTo>
                  <a:pt x="5131434" y="0"/>
                </a:moveTo>
                <a:cubicBezTo>
                  <a:pt x="5150422" y="53491"/>
                  <a:pt x="5427540" y="845594"/>
                  <a:pt x="5427540" y="1381942"/>
                </a:cubicBezTo>
                <a:cubicBezTo>
                  <a:pt x="5427540" y="1670249"/>
                  <a:pt x="5348364" y="1899217"/>
                  <a:pt x="5271731" y="2120724"/>
                </a:cubicBezTo>
                <a:cubicBezTo>
                  <a:pt x="5198912" y="2331296"/>
                  <a:pt x="5130162" y="2530170"/>
                  <a:pt x="5130162" y="2768208"/>
                </a:cubicBezTo>
                <a:cubicBezTo>
                  <a:pt x="5130162" y="3006246"/>
                  <a:pt x="5200522" y="3208256"/>
                  <a:pt x="5275036" y="3418319"/>
                </a:cubicBezTo>
                <a:cubicBezTo>
                  <a:pt x="5349974" y="3629569"/>
                  <a:pt x="5427540" y="3848110"/>
                  <a:pt x="5427540" y="4115987"/>
                </a:cubicBezTo>
                <a:cubicBezTo>
                  <a:pt x="5427540" y="4383865"/>
                  <a:pt x="5349720" y="4618596"/>
                  <a:pt x="5274358" y="4844851"/>
                </a:cubicBezTo>
                <a:cubicBezTo>
                  <a:pt x="5200184" y="5067715"/>
                  <a:pt x="5130162" y="5278117"/>
                  <a:pt x="5130162" y="5516240"/>
                </a:cubicBezTo>
                <a:cubicBezTo>
                  <a:pt x="5130162" y="5976040"/>
                  <a:pt x="5400244" y="6782723"/>
                  <a:pt x="5425845" y="6858085"/>
                </a:cubicBezTo>
                <a:lnTo>
                  <a:pt x="3" y="6868196"/>
                </a:lnTo>
                <a:cubicBezTo>
                  <a:pt x="-201" y="4586714"/>
                  <a:pt x="9881" y="2317064"/>
                  <a:pt x="9677" y="35582"/>
                </a:cubicBezTo>
                <a:lnTo>
                  <a:pt x="5131434" y="0"/>
                </a:lnTo>
                <a:close/>
              </a:path>
            </a:pathLst>
          </a:custGeom>
          <a:solidFill>
            <a:schemeClr val="accent5">
              <a:alpha val="60000"/>
            </a:schemeClr>
          </a:solidFill>
          <a:ln w="15875" cap="flat">
            <a:solidFill>
              <a:schemeClr val="bg1"/>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1EB5AF11-A40A-0652-4C86-133B3D396FFA}"/>
              </a:ext>
            </a:extLst>
          </p:cNvPr>
          <p:cNvSpPr/>
          <p:nvPr userDrawn="1"/>
        </p:nvSpPr>
        <p:spPr>
          <a:xfrm rot="16200000">
            <a:off x="3449988" y="-1911875"/>
            <a:ext cx="5279668"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7610" h="6862280">
                <a:moveTo>
                  <a:pt x="4751504" y="0"/>
                </a:moveTo>
                <a:cubicBezTo>
                  <a:pt x="4770492" y="53491"/>
                  <a:pt x="5047610" y="845594"/>
                  <a:pt x="5047610" y="1381942"/>
                </a:cubicBezTo>
                <a:cubicBezTo>
                  <a:pt x="5047610" y="1670249"/>
                  <a:pt x="4968434" y="1899217"/>
                  <a:pt x="4891801" y="2120724"/>
                </a:cubicBezTo>
                <a:cubicBezTo>
                  <a:pt x="4818982" y="2331296"/>
                  <a:pt x="4750232" y="2530170"/>
                  <a:pt x="4750232" y="2768208"/>
                </a:cubicBezTo>
                <a:cubicBezTo>
                  <a:pt x="4750232" y="3006246"/>
                  <a:pt x="4820592" y="3208256"/>
                  <a:pt x="4895106" y="3418319"/>
                </a:cubicBezTo>
                <a:cubicBezTo>
                  <a:pt x="4970044" y="3629569"/>
                  <a:pt x="5047610" y="3848110"/>
                  <a:pt x="5047610" y="4115987"/>
                </a:cubicBezTo>
                <a:cubicBezTo>
                  <a:pt x="5047610" y="4383865"/>
                  <a:pt x="4969790" y="4618596"/>
                  <a:pt x="4894428" y="4844851"/>
                </a:cubicBezTo>
                <a:cubicBezTo>
                  <a:pt x="4820254" y="5067715"/>
                  <a:pt x="4750232" y="5278117"/>
                  <a:pt x="4750232" y="5516240"/>
                </a:cubicBezTo>
                <a:cubicBezTo>
                  <a:pt x="4750232" y="5976040"/>
                  <a:pt x="5020314" y="6782723"/>
                  <a:pt x="5045915" y="6858085"/>
                </a:cubicBezTo>
                <a:lnTo>
                  <a:pt x="611" y="6862280"/>
                </a:lnTo>
                <a:cubicBezTo>
                  <a:pt x="407" y="4580798"/>
                  <a:pt x="204" y="2299317"/>
                  <a:pt x="0" y="17835"/>
                </a:cubicBezTo>
                <a:lnTo>
                  <a:pt x="4751504" y="0"/>
                </a:lnTo>
                <a:close/>
              </a:path>
            </a:pathLst>
          </a:custGeom>
          <a:solidFill>
            <a:schemeClr val="accent5"/>
          </a:solidFill>
          <a:ln w="15875" cap="flat">
            <a:solidFill>
              <a:schemeClr val="bg1"/>
            </a:solidFill>
            <a:prstDash val="solid"/>
            <a:miter/>
          </a:ln>
        </p:spPr>
        <p:txBody>
          <a:bodyPr rtlCol="0" anchor="ctr"/>
          <a:lstStyle/>
          <a:p>
            <a:endParaRPr lang="en-US"/>
          </a:p>
        </p:txBody>
      </p:sp>
      <p:pic>
        <p:nvPicPr>
          <p:cNvPr id="13" name="Picture 12">
            <a:extLst>
              <a:ext uri="{FF2B5EF4-FFF2-40B4-BE49-F238E27FC236}">
                <a16:creationId xmlns:a16="http://schemas.microsoft.com/office/drawing/2014/main" id="{60E0BA2F-374D-5D60-24D1-E426CED0E6A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459261" y="3259480"/>
            <a:ext cx="5273477" cy="1224199"/>
          </a:xfrm>
          <a:prstGeom prst="rect">
            <a:avLst/>
          </a:prstGeom>
        </p:spPr>
      </p:pic>
      <p:sp>
        <p:nvSpPr>
          <p:cNvPr id="9" name="TextBox 8">
            <a:extLst>
              <a:ext uri="{FF2B5EF4-FFF2-40B4-BE49-F238E27FC236}">
                <a16:creationId xmlns:a16="http://schemas.microsoft.com/office/drawing/2014/main" id="{1B2EAD35-7473-BF78-A8F3-D65543C204CB}"/>
              </a:ext>
            </a:extLst>
          </p:cNvPr>
          <p:cNvSpPr txBox="1"/>
          <p:nvPr userDrawn="1"/>
        </p:nvSpPr>
        <p:spPr>
          <a:xfrm>
            <a:off x="3382057" y="4994483"/>
            <a:ext cx="5427886" cy="400110"/>
          </a:xfrm>
          <a:prstGeom prst="rect">
            <a:avLst/>
          </a:prstGeom>
          <a:noFill/>
        </p:spPr>
        <p:txBody>
          <a:bodyPr wrap="square" rtlCol="0">
            <a:spAutoFit/>
          </a:bodyPr>
          <a:lstStyle/>
          <a:p>
            <a:pPr algn="ctr"/>
            <a:r>
              <a:rPr lang="en-US" sz="2000" b="1" dirty="0">
                <a:solidFill>
                  <a:schemeClr val="bg1"/>
                </a:solidFill>
              </a:rPr>
              <a:t>AmerenIllinoisSavings.com</a:t>
            </a:r>
          </a:p>
        </p:txBody>
      </p:sp>
    </p:spTree>
    <p:extLst>
      <p:ext uri="{BB962C8B-B14F-4D97-AF65-F5344CB8AC3E}">
        <p14:creationId xmlns:p14="http://schemas.microsoft.com/office/powerpoint/2010/main" val="1665370157"/>
      </p:ext>
    </p:extLst>
  </p:cSld>
  <p:clrMap bg1="lt1" tx1="dk1" bg2="lt2" tx2="dk2" accent1="accent1" accent2="accent2" accent3="accent3" accent4="accent4" accent5="accent5" accent6="accent6" hlink="hlink" folHlink="folHlink"/>
  <p:sldLayoutIdLst>
    <p:sldLayoutId id="2147485548"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9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anim calcmode="lin" valueType="num">
                                      <p:cBhvr>
                                        <p:cTn id="18" dur="2500" fill="hold"/>
                                        <p:tgtEl>
                                          <p:spTgt spid="8"/>
                                        </p:tgtEl>
                                        <p:attrNameLst>
                                          <p:attrName>ppt_x</p:attrName>
                                        </p:attrNameLst>
                                      </p:cBhvr>
                                      <p:tavLst>
                                        <p:tav tm="0">
                                          <p:val>
                                            <p:strVal val="#ppt_x"/>
                                          </p:val>
                                        </p:tav>
                                        <p:tav tm="100000">
                                          <p:val>
                                            <p:strVal val="#ppt_x"/>
                                          </p:val>
                                        </p:tav>
                                      </p:tavLst>
                                    </p:anim>
                                    <p:anim calcmode="lin" valueType="num">
                                      <p:cBhvr>
                                        <p:cTn id="19" dur="2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300"/>
                                        <p:tgtEl>
                                          <p:spTgt spid="7"/>
                                        </p:tgtEl>
                                      </p:cBhvr>
                                    </p:animEffect>
                                    <p:anim calcmode="lin" valueType="num">
                                      <p:cBhvr>
                                        <p:cTn id="23" dur="2300" fill="hold"/>
                                        <p:tgtEl>
                                          <p:spTgt spid="7"/>
                                        </p:tgtEl>
                                        <p:attrNameLst>
                                          <p:attrName>ppt_x</p:attrName>
                                        </p:attrNameLst>
                                      </p:cBhvr>
                                      <p:tavLst>
                                        <p:tav tm="0">
                                          <p:val>
                                            <p:strVal val="#ppt_x"/>
                                          </p:val>
                                        </p:tav>
                                        <p:tav tm="100000">
                                          <p:val>
                                            <p:strVal val="#ppt_x"/>
                                          </p:val>
                                        </p:tav>
                                      </p:tavLst>
                                    </p:anim>
                                    <p:anim calcmode="lin" valueType="num">
                                      <p:cBhvr>
                                        <p:cTn id="24" dur="23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100"/>
                                        <p:tgtEl>
                                          <p:spTgt spid="6"/>
                                        </p:tgtEl>
                                      </p:cBhvr>
                                    </p:animEffect>
                                    <p:anim calcmode="lin" valueType="num">
                                      <p:cBhvr>
                                        <p:cTn id="28" dur="2100" fill="hold"/>
                                        <p:tgtEl>
                                          <p:spTgt spid="6"/>
                                        </p:tgtEl>
                                        <p:attrNameLst>
                                          <p:attrName>ppt_x</p:attrName>
                                        </p:attrNameLst>
                                      </p:cBhvr>
                                      <p:tavLst>
                                        <p:tav tm="0">
                                          <p:val>
                                            <p:strVal val="#ppt_x"/>
                                          </p:val>
                                        </p:tav>
                                        <p:tav tm="100000">
                                          <p:val>
                                            <p:strVal val="#ppt_x"/>
                                          </p:val>
                                        </p:tav>
                                      </p:tavLst>
                                    </p:anim>
                                    <p:anim calcmode="lin" valueType="num">
                                      <p:cBhvr>
                                        <p:cTn id="29" dur="21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6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900"/>
                                        <p:tgtEl>
                                          <p:spTgt spid="5"/>
                                        </p:tgtEl>
                                      </p:cBhvr>
                                    </p:animEffect>
                                    <p:anim calcmode="lin" valueType="num">
                                      <p:cBhvr>
                                        <p:cTn id="33" dur="1900" fill="hold"/>
                                        <p:tgtEl>
                                          <p:spTgt spid="5"/>
                                        </p:tgtEl>
                                        <p:attrNameLst>
                                          <p:attrName>ppt_x</p:attrName>
                                        </p:attrNameLst>
                                      </p:cBhvr>
                                      <p:tavLst>
                                        <p:tav tm="0">
                                          <p:val>
                                            <p:strVal val="#ppt_x"/>
                                          </p:val>
                                        </p:tav>
                                        <p:tav tm="100000">
                                          <p:val>
                                            <p:strVal val="#ppt_x"/>
                                          </p:val>
                                        </p:tav>
                                      </p:tavLst>
                                    </p:anim>
                                    <p:anim calcmode="lin" valueType="num">
                                      <p:cBhvr>
                                        <p:cTn id="34" dur="19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8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700"/>
                                        <p:tgtEl>
                                          <p:spTgt spid="4"/>
                                        </p:tgtEl>
                                      </p:cBhvr>
                                    </p:animEffect>
                                    <p:anim calcmode="lin" valueType="num">
                                      <p:cBhvr>
                                        <p:cTn id="38" dur="1700" fill="hold"/>
                                        <p:tgtEl>
                                          <p:spTgt spid="4"/>
                                        </p:tgtEl>
                                        <p:attrNameLst>
                                          <p:attrName>ppt_x</p:attrName>
                                        </p:attrNameLst>
                                      </p:cBhvr>
                                      <p:tavLst>
                                        <p:tav tm="0">
                                          <p:val>
                                            <p:strVal val="#ppt_x"/>
                                          </p:val>
                                        </p:tav>
                                        <p:tav tm="100000">
                                          <p:val>
                                            <p:strVal val="#ppt_x"/>
                                          </p:val>
                                        </p:tav>
                                      </p:tavLst>
                                    </p:anim>
                                    <p:anim calcmode="lin" valueType="num">
                                      <p:cBhvr>
                                        <p:cTn id="39" dur="1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328870"/>
      </p:ext>
    </p:extLst>
  </p:cSld>
  <p:clrMap bg1="lt1" tx1="dk1" bg2="lt2" tx2="dk2" accent1="accent1" accent2="accent2" accent3="accent3" accent4="accent4" accent5="accent5" accent6="accent6" hlink="hlink" folHlink="folHlink"/>
  <p:sldLayoutIdLst>
    <p:sldLayoutId id="2147485203" r:id="rId1"/>
    <p:sldLayoutId id="2147485204" r:id="rId2"/>
    <p:sldLayoutId id="2147485205" r:id="rId3"/>
    <p:sldLayoutId id="2147485206" r:id="rId4"/>
    <p:sldLayoutId id="2147485222" r:id="rId5"/>
    <p:sldLayoutId id="2147485223"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2"/>
            <a:ext cx="12191994" cy="6857997"/>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8807823"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5" name="Flowchart: Delay 4">
            <a:extLst>
              <a:ext uri="{FF2B5EF4-FFF2-40B4-BE49-F238E27FC236}">
                <a16:creationId xmlns:a16="http://schemas.microsoft.com/office/drawing/2014/main" id="{2BC0753F-777C-8E9C-038F-68EA8DE481C3}"/>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AB0DB1C1-B3FD-8B50-A5FC-750B3FB222D5}"/>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5291F7BB-ED96-A4F2-529A-F1E0FEE66180}"/>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06457170-C9A9-DBC2-D4CC-F981F8735B48}"/>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038E0EEA-A90C-E0E1-5E53-87378C15CA61}"/>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905492195"/>
      </p:ext>
    </p:extLst>
  </p:cSld>
  <p:clrMap bg1="lt1" tx1="dk1" bg2="lt2" tx2="dk2" accent1="accent1" accent2="accent2" accent3="accent3" accent4="accent4" accent5="accent5" accent6="accent6" hlink="hlink" folHlink="folHlink"/>
  <p:sldLayoutIdLst>
    <p:sldLayoutId id="2147485168" r:id="rId1"/>
    <p:sldLayoutId id="2147485169"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25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25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2"/>
            <a:ext cx="12191994" cy="6857996"/>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8807823"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5" name="Flowchart: Delay 4">
            <a:extLst>
              <a:ext uri="{FF2B5EF4-FFF2-40B4-BE49-F238E27FC236}">
                <a16:creationId xmlns:a16="http://schemas.microsoft.com/office/drawing/2014/main" id="{A4DD1EFF-92BE-4CD5-8252-DE1EE1B78F61}"/>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56781AFF-AD29-1A8B-4126-E5B01A3B867F}"/>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2C95004A-C0E4-9FEF-3168-AA6B43CF3F4A}"/>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BBD9A52C-C42A-BA25-D1A1-4A1BCAE4609F}"/>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27E85466-7C23-C428-51AF-A5F883D21828}"/>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987930870"/>
      </p:ext>
    </p:extLst>
  </p:cSld>
  <p:clrMap bg1="lt1" tx1="dk1" bg2="lt2" tx2="dk2" accent1="accent1" accent2="accent2" accent3="accent3" accent4="accent4" accent5="accent5" accent6="accent6" hlink="hlink" folHlink="folHlink"/>
  <p:sldLayoutIdLst>
    <p:sldLayoutId id="2147485287" r:id="rId1"/>
    <p:sldLayoutId id="2147485288"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25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25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2"/>
            <a:ext cx="12191994" cy="6857996"/>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8807823"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5" name="Flowchart: Delay 4">
            <a:extLst>
              <a:ext uri="{FF2B5EF4-FFF2-40B4-BE49-F238E27FC236}">
                <a16:creationId xmlns:a16="http://schemas.microsoft.com/office/drawing/2014/main" id="{A26F3759-3F48-C811-00E2-40020961B2F7}"/>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661E21DD-5086-2E06-E74D-9488AF0B9753}"/>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B3F9A41A-3B47-F0C9-71A6-52092B695559}"/>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518BE4AE-7F15-7A41-28DC-8CDDBE2FC00B}"/>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3AEFF98A-6243-3753-9B2E-EC1C46F70A5C}"/>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56319543"/>
      </p:ext>
    </p:extLst>
  </p:cSld>
  <p:clrMap bg1="lt1" tx1="dk1" bg2="lt2" tx2="dk2" accent1="accent1" accent2="accent2" accent3="accent3" accent4="accent4" accent5="accent5" accent6="accent6" hlink="hlink" folHlink="folHlink"/>
  <p:sldLayoutIdLst>
    <p:sldLayoutId id="2147485209" r:id="rId1"/>
    <p:sldLayoutId id="2147485210"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25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25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2" cy="6857996"/>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Flowchart: Delay 4">
            <a:extLst>
              <a:ext uri="{FF2B5EF4-FFF2-40B4-BE49-F238E27FC236}">
                <a16:creationId xmlns:a16="http://schemas.microsoft.com/office/drawing/2014/main" id="{A10B7CA5-38CD-A4AA-6271-632A3D92C24A}"/>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4001B170-A19D-34D6-8024-F5BECE7A2FBA}"/>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16F2AFF3-0943-7107-5B29-B4895088188C}"/>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D2A14DD0-1E20-088C-62F3-4372AE564834}"/>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elay 4">
            <a:extLst>
              <a:ext uri="{FF2B5EF4-FFF2-40B4-BE49-F238E27FC236}">
                <a16:creationId xmlns:a16="http://schemas.microsoft.com/office/drawing/2014/main" id="{67C05F2B-366F-A58F-D54F-36D8BFFA00E1}"/>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226868303"/>
      </p:ext>
    </p:extLst>
  </p:cSld>
  <p:clrMap bg1="lt1" tx1="dk1" bg2="lt2" tx2="dk2" accent1="accent1" accent2="accent2" accent3="accent3" accent4="accent4" accent5="accent5" accent6="accent6" hlink="hlink" folHlink="folHlink"/>
  <p:sldLayoutIdLst>
    <p:sldLayoutId id="2147485212" r:id="rId1"/>
    <p:sldLayoutId id="2147485213"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2" cy="6857995"/>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Graphic 2">
            <a:extLst>
              <a:ext uri="{FF2B5EF4-FFF2-40B4-BE49-F238E27FC236}">
                <a16:creationId xmlns:a16="http://schemas.microsoft.com/office/drawing/2014/main" id="{E069C16D-2BC4-C54F-29E2-CE07222FAB86}"/>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6215AF83-02DF-841E-0196-83D858DB39B8}"/>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97FCCF23-4EA3-0E83-1B41-DFCC5D609D9C}"/>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25B52A15-7FA2-D549-71E7-5D3CBADE3A67}"/>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72A225CB-3D89-5AD8-A084-64FF1C86D04B}"/>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66479794"/>
      </p:ext>
    </p:extLst>
  </p:cSld>
  <p:clrMap bg1="lt1" tx1="dk1" bg2="lt2" tx2="dk2" accent1="accent1" accent2="accent2" accent3="accent3" accent4="accent4" accent5="accent5" accent6="accent6" hlink="hlink" folHlink="folHlink"/>
  <p:sldLayoutIdLst>
    <p:sldLayoutId id="2147485225" r:id="rId1"/>
    <p:sldLayoutId id="2147485226"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 y="2"/>
            <a:ext cx="12191992" cy="6857995"/>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Flowchart: Delay 4">
            <a:extLst>
              <a:ext uri="{FF2B5EF4-FFF2-40B4-BE49-F238E27FC236}">
                <a16:creationId xmlns:a16="http://schemas.microsoft.com/office/drawing/2014/main" id="{6A972093-68F1-C3EC-4504-0D8EAA5A9F42}"/>
              </a:ext>
            </a:extLst>
          </p:cNvPr>
          <p:cNvSpPr/>
          <p:nvPr userDrawn="1"/>
        </p:nvSpPr>
        <p:spPr>
          <a:xfrm rot="10800000">
            <a:off x="11069620" y="-81944"/>
            <a:ext cx="212431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7E3D7110-3E7C-7BD8-7B10-6ADE2C2D681E}"/>
              </a:ext>
            </a:extLst>
          </p:cNvPr>
          <p:cNvSpPr/>
          <p:nvPr userDrawn="1"/>
        </p:nvSpPr>
        <p:spPr>
          <a:xfrm rot="10800000">
            <a:off x="11292310" y="-103014"/>
            <a:ext cx="1941789"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C5E2EE7B-AFCB-366E-F7C7-BFFE9C6D291E}"/>
              </a:ext>
            </a:extLst>
          </p:cNvPr>
          <p:cNvSpPr/>
          <p:nvPr userDrawn="1"/>
        </p:nvSpPr>
        <p:spPr>
          <a:xfrm rot="10800000">
            <a:off x="11499165" y="-111353"/>
            <a:ext cx="17669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A662E883-FEF3-ED60-448A-C401E3B3ED6C}"/>
              </a:ext>
            </a:extLst>
          </p:cNvPr>
          <p:cNvSpPr/>
          <p:nvPr userDrawn="1"/>
        </p:nvSpPr>
        <p:spPr>
          <a:xfrm rot="10800000">
            <a:off x="11746432" y="-72351"/>
            <a:ext cx="1590532"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elay 4">
            <a:extLst>
              <a:ext uri="{FF2B5EF4-FFF2-40B4-BE49-F238E27FC236}">
                <a16:creationId xmlns:a16="http://schemas.microsoft.com/office/drawing/2014/main" id="{227CF107-1C1C-7097-8688-9B36A08A3732}"/>
              </a:ext>
            </a:extLst>
          </p:cNvPr>
          <p:cNvSpPr/>
          <p:nvPr userDrawn="1"/>
        </p:nvSpPr>
        <p:spPr>
          <a:xfrm rot="10800000">
            <a:off x="12000534" y="-103014"/>
            <a:ext cx="1404754"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26682016"/>
      </p:ext>
    </p:extLst>
  </p:cSld>
  <p:clrMap bg1="lt1" tx1="dk1" bg2="lt2" tx2="dk2" accent1="accent1" accent2="accent2" accent3="accent3" accent4="accent4" accent5="accent5" accent6="accent6" hlink="hlink" folHlink="folHlink"/>
  <p:sldLayoutIdLst>
    <p:sldLayoutId id="2147485249" r:id="rId1"/>
    <p:sldLayoutId id="2147485250"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 y="2"/>
            <a:ext cx="12191991" cy="6857995"/>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Flowchart: Delay 4">
            <a:extLst>
              <a:ext uri="{FF2B5EF4-FFF2-40B4-BE49-F238E27FC236}">
                <a16:creationId xmlns:a16="http://schemas.microsoft.com/office/drawing/2014/main" id="{E7D45FEE-F36F-C725-A78E-440190EDDEC9}"/>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1A92EC09-62E6-FC70-06E0-876B983E7625}"/>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F737CF2B-0EAD-8F3F-23BC-460E43AE5FEA}"/>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61211A0E-D9F0-0FD5-8C0B-BE4393523C9F}"/>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elay 4">
            <a:extLst>
              <a:ext uri="{FF2B5EF4-FFF2-40B4-BE49-F238E27FC236}">
                <a16:creationId xmlns:a16="http://schemas.microsoft.com/office/drawing/2014/main" id="{A96565A4-AC8A-7303-E0B9-7D46BC4F6469}"/>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004983013"/>
      </p:ext>
    </p:extLst>
  </p:cSld>
  <p:clrMap bg1="lt1" tx1="dk1" bg2="lt2" tx2="dk2" accent1="accent1" accent2="accent2" accent3="accent3" accent4="accent4" accent5="accent5" accent6="accent6" hlink="hlink" folHlink="folHlink"/>
  <p:sldLayoutIdLst>
    <p:sldLayoutId id="2147485252" r:id="rId1"/>
    <p:sldLayoutId id="2147485253"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 y="2"/>
            <a:ext cx="12191991" cy="6857995"/>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Flowchart: Delay 4">
            <a:extLst>
              <a:ext uri="{FF2B5EF4-FFF2-40B4-BE49-F238E27FC236}">
                <a16:creationId xmlns:a16="http://schemas.microsoft.com/office/drawing/2014/main" id="{B248CA74-7E74-C0C6-90BC-36263EF43400}"/>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F56090E7-5AF3-B9A9-F07F-00CB1CF21822}"/>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EC798AD8-D740-4FD3-1AAB-E44DC7E726EC}"/>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88DD6E2E-20F4-AA84-8788-1B9438345D8D}"/>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elay 4">
            <a:extLst>
              <a:ext uri="{FF2B5EF4-FFF2-40B4-BE49-F238E27FC236}">
                <a16:creationId xmlns:a16="http://schemas.microsoft.com/office/drawing/2014/main" id="{F3E7226D-B465-BC7D-7DF7-5FA649DE6B5D}"/>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735070481"/>
      </p:ext>
    </p:extLst>
  </p:cSld>
  <p:clrMap bg1="lt1" tx1="dk1" bg2="lt2" tx2="dk2" accent1="accent1" accent2="accent2" accent3="accent3" accent4="accent4" accent5="accent5" accent6="accent6" hlink="hlink" folHlink="folHlink"/>
  <p:sldLayoutIdLst>
    <p:sldLayoutId id="2147485255" r:id="rId1"/>
    <p:sldLayoutId id="2147485256"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Graphic 2">
            <a:extLst>
              <a:ext uri="{FF2B5EF4-FFF2-40B4-BE49-F238E27FC236}">
                <a16:creationId xmlns:a16="http://schemas.microsoft.com/office/drawing/2014/main" id="{D8B5356F-CDF1-EBE4-48B5-7DEEC1574E09}"/>
              </a:ext>
            </a:extLst>
          </p:cNvPr>
          <p:cNvSpPr/>
          <p:nvPr userDrawn="1"/>
        </p:nvSpPr>
        <p:spPr>
          <a:xfrm rot="16200000">
            <a:off x="2654237" y="-2699211"/>
            <a:ext cx="6881921" cy="1249020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6273657 w 6569763"/>
              <a:gd name="connsiteY0" fmla="*/ 0 h 6862280"/>
              <a:gd name="connsiteX1" fmla="*/ 6569763 w 6569763"/>
              <a:gd name="connsiteY1" fmla="*/ 1381942 h 6862280"/>
              <a:gd name="connsiteX2" fmla="*/ 6413954 w 6569763"/>
              <a:gd name="connsiteY2" fmla="*/ 2120724 h 6862280"/>
              <a:gd name="connsiteX3" fmla="*/ 6272385 w 6569763"/>
              <a:gd name="connsiteY3" fmla="*/ 2768208 h 6862280"/>
              <a:gd name="connsiteX4" fmla="*/ 6417259 w 6569763"/>
              <a:gd name="connsiteY4" fmla="*/ 3418319 h 6862280"/>
              <a:gd name="connsiteX5" fmla="*/ 6569763 w 6569763"/>
              <a:gd name="connsiteY5" fmla="*/ 4115987 h 6862280"/>
              <a:gd name="connsiteX6" fmla="*/ 6416581 w 6569763"/>
              <a:gd name="connsiteY6" fmla="*/ 4844851 h 6862280"/>
              <a:gd name="connsiteX7" fmla="*/ 6272385 w 6569763"/>
              <a:gd name="connsiteY7" fmla="*/ 5516240 h 6862280"/>
              <a:gd name="connsiteX8" fmla="*/ 6568068 w 6569763"/>
              <a:gd name="connsiteY8" fmla="*/ 6858085 h 6862280"/>
              <a:gd name="connsiteX9" fmla="*/ 1522764 w 6569763"/>
              <a:gd name="connsiteY9" fmla="*/ 6862280 h 6862280"/>
              <a:gd name="connsiteX10" fmla="*/ 0 w 6569763"/>
              <a:gd name="connsiteY10" fmla="*/ 11919 h 6862280"/>
              <a:gd name="connsiteX11" fmla="*/ 6273657 w 6569763"/>
              <a:gd name="connsiteY11" fmla="*/ 0 h 6862280"/>
              <a:gd name="connsiteX0" fmla="*/ 6283333 w 6579439"/>
              <a:gd name="connsiteY0" fmla="*/ 0 h 6868195"/>
              <a:gd name="connsiteX1" fmla="*/ 6579439 w 6579439"/>
              <a:gd name="connsiteY1" fmla="*/ 1381942 h 6868195"/>
              <a:gd name="connsiteX2" fmla="*/ 6423630 w 6579439"/>
              <a:gd name="connsiteY2" fmla="*/ 2120724 h 6868195"/>
              <a:gd name="connsiteX3" fmla="*/ 6282061 w 6579439"/>
              <a:gd name="connsiteY3" fmla="*/ 2768208 h 6868195"/>
              <a:gd name="connsiteX4" fmla="*/ 6426935 w 6579439"/>
              <a:gd name="connsiteY4" fmla="*/ 3418319 h 6868195"/>
              <a:gd name="connsiteX5" fmla="*/ 6579439 w 6579439"/>
              <a:gd name="connsiteY5" fmla="*/ 4115987 h 6868195"/>
              <a:gd name="connsiteX6" fmla="*/ 6426257 w 6579439"/>
              <a:gd name="connsiteY6" fmla="*/ 4844851 h 6868195"/>
              <a:gd name="connsiteX7" fmla="*/ 6282061 w 6579439"/>
              <a:gd name="connsiteY7" fmla="*/ 5516240 h 6868195"/>
              <a:gd name="connsiteX8" fmla="*/ 6577744 w 6579439"/>
              <a:gd name="connsiteY8" fmla="*/ 6858085 h 6868195"/>
              <a:gd name="connsiteX9" fmla="*/ 3 w 6579439"/>
              <a:gd name="connsiteY9" fmla="*/ 6868195 h 6868195"/>
              <a:gd name="connsiteX10" fmla="*/ 9676 w 6579439"/>
              <a:gd name="connsiteY10" fmla="*/ 11919 h 6868195"/>
              <a:gd name="connsiteX11" fmla="*/ 6283333 w 6579439"/>
              <a:gd name="connsiteY11" fmla="*/ 0 h 68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9439" h="6868195">
                <a:moveTo>
                  <a:pt x="6283333" y="0"/>
                </a:moveTo>
                <a:cubicBezTo>
                  <a:pt x="6302321" y="53491"/>
                  <a:pt x="6579439" y="845594"/>
                  <a:pt x="6579439" y="1381942"/>
                </a:cubicBezTo>
                <a:cubicBezTo>
                  <a:pt x="6579439" y="1670249"/>
                  <a:pt x="6500263" y="1899217"/>
                  <a:pt x="6423630" y="2120724"/>
                </a:cubicBezTo>
                <a:cubicBezTo>
                  <a:pt x="6350811" y="2331296"/>
                  <a:pt x="6282061" y="2530170"/>
                  <a:pt x="6282061" y="2768208"/>
                </a:cubicBezTo>
                <a:cubicBezTo>
                  <a:pt x="6282061" y="3006246"/>
                  <a:pt x="6352421" y="3208256"/>
                  <a:pt x="6426935" y="3418319"/>
                </a:cubicBezTo>
                <a:cubicBezTo>
                  <a:pt x="6501873" y="3629569"/>
                  <a:pt x="6579439" y="3848110"/>
                  <a:pt x="6579439" y="4115987"/>
                </a:cubicBezTo>
                <a:cubicBezTo>
                  <a:pt x="6579439" y="4383865"/>
                  <a:pt x="6501619" y="4618596"/>
                  <a:pt x="6426257" y="4844851"/>
                </a:cubicBezTo>
                <a:cubicBezTo>
                  <a:pt x="6352083" y="5067715"/>
                  <a:pt x="6282061" y="5278117"/>
                  <a:pt x="6282061" y="5516240"/>
                </a:cubicBezTo>
                <a:cubicBezTo>
                  <a:pt x="6282061" y="5976040"/>
                  <a:pt x="6552143" y="6782723"/>
                  <a:pt x="6577744" y="6858085"/>
                </a:cubicBezTo>
                <a:lnTo>
                  <a:pt x="3" y="6868195"/>
                </a:lnTo>
                <a:cubicBezTo>
                  <a:pt x="-201" y="4586713"/>
                  <a:pt x="9880" y="2293401"/>
                  <a:pt x="9676" y="11919"/>
                </a:cubicBezTo>
                <a:lnTo>
                  <a:pt x="6283333" y="0"/>
                </a:lnTo>
                <a:close/>
              </a:path>
            </a:pathLst>
          </a:custGeom>
          <a:solidFill>
            <a:schemeClr val="accent5">
              <a:alpha val="30000"/>
            </a:schemeClr>
          </a:solidFill>
          <a:ln w="15875" cap="flat">
            <a:solidFill>
              <a:schemeClr val="bg1"/>
            </a:solidFill>
            <a:prstDash val="solid"/>
            <a:miter/>
          </a:ln>
        </p:spPr>
        <p:txBody>
          <a:bodyPr rtlCol="0" anchor="ctr"/>
          <a:lstStyle/>
          <a:p>
            <a:endParaRPr lang="en-US"/>
          </a:p>
        </p:txBody>
      </p:sp>
      <p:sp>
        <p:nvSpPr>
          <p:cNvPr id="4" name="Graphic 2">
            <a:extLst>
              <a:ext uri="{FF2B5EF4-FFF2-40B4-BE49-F238E27FC236}">
                <a16:creationId xmlns:a16="http://schemas.microsoft.com/office/drawing/2014/main" id="{3D5AE6D2-125C-F612-73C7-D6576A40DFE9}"/>
              </a:ext>
            </a:extLst>
          </p:cNvPr>
          <p:cNvSpPr/>
          <p:nvPr userDrawn="1"/>
        </p:nvSpPr>
        <p:spPr>
          <a:xfrm rot="16200000">
            <a:off x="2852937" y="-2502139"/>
            <a:ext cx="6484525" cy="12490207"/>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903404 w 6199510"/>
              <a:gd name="connsiteY0" fmla="*/ 0 h 6862280"/>
              <a:gd name="connsiteX1" fmla="*/ 6199510 w 6199510"/>
              <a:gd name="connsiteY1" fmla="*/ 1381942 h 6862280"/>
              <a:gd name="connsiteX2" fmla="*/ 6043701 w 6199510"/>
              <a:gd name="connsiteY2" fmla="*/ 2120724 h 6862280"/>
              <a:gd name="connsiteX3" fmla="*/ 5902132 w 6199510"/>
              <a:gd name="connsiteY3" fmla="*/ 2768208 h 6862280"/>
              <a:gd name="connsiteX4" fmla="*/ 6047006 w 6199510"/>
              <a:gd name="connsiteY4" fmla="*/ 3418319 h 6862280"/>
              <a:gd name="connsiteX5" fmla="*/ 6199510 w 6199510"/>
              <a:gd name="connsiteY5" fmla="*/ 4115987 h 6862280"/>
              <a:gd name="connsiteX6" fmla="*/ 6046328 w 6199510"/>
              <a:gd name="connsiteY6" fmla="*/ 4844851 h 6862280"/>
              <a:gd name="connsiteX7" fmla="*/ 5902132 w 6199510"/>
              <a:gd name="connsiteY7" fmla="*/ 5516240 h 6862280"/>
              <a:gd name="connsiteX8" fmla="*/ 6197815 w 6199510"/>
              <a:gd name="connsiteY8" fmla="*/ 6858085 h 6862280"/>
              <a:gd name="connsiteX9" fmla="*/ 1152511 w 6199510"/>
              <a:gd name="connsiteY9" fmla="*/ 6862280 h 6862280"/>
              <a:gd name="connsiteX10" fmla="*/ 0 w 6199510"/>
              <a:gd name="connsiteY10" fmla="*/ 23751 h 6862280"/>
              <a:gd name="connsiteX11" fmla="*/ 5903404 w 6199510"/>
              <a:gd name="connsiteY11" fmla="*/ 0 h 6862280"/>
              <a:gd name="connsiteX0" fmla="*/ 5903404 w 6199510"/>
              <a:gd name="connsiteY0" fmla="*/ 0 h 6868196"/>
              <a:gd name="connsiteX1" fmla="*/ 6199510 w 6199510"/>
              <a:gd name="connsiteY1" fmla="*/ 1381942 h 6868196"/>
              <a:gd name="connsiteX2" fmla="*/ 6043701 w 6199510"/>
              <a:gd name="connsiteY2" fmla="*/ 2120724 h 6868196"/>
              <a:gd name="connsiteX3" fmla="*/ 5902132 w 6199510"/>
              <a:gd name="connsiteY3" fmla="*/ 2768208 h 6868196"/>
              <a:gd name="connsiteX4" fmla="*/ 6047006 w 6199510"/>
              <a:gd name="connsiteY4" fmla="*/ 3418319 h 6868196"/>
              <a:gd name="connsiteX5" fmla="*/ 6199510 w 6199510"/>
              <a:gd name="connsiteY5" fmla="*/ 4115987 h 6868196"/>
              <a:gd name="connsiteX6" fmla="*/ 6046328 w 6199510"/>
              <a:gd name="connsiteY6" fmla="*/ 4844851 h 6868196"/>
              <a:gd name="connsiteX7" fmla="*/ 5902132 w 6199510"/>
              <a:gd name="connsiteY7" fmla="*/ 5516240 h 6868196"/>
              <a:gd name="connsiteX8" fmla="*/ 6197815 w 6199510"/>
              <a:gd name="connsiteY8" fmla="*/ 6858085 h 6868196"/>
              <a:gd name="connsiteX9" fmla="*/ 21182 w 6199510"/>
              <a:gd name="connsiteY9" fmla="*/ 6868196 h 6868196"/>
              <a:gd name="connsiteX10" fmla="*/ 0 w 6199510"/>
              <a:gd name="connsiteY10" fmla="*/ 23751 h 6868196"/>
              <a:gd name="connsiteX11" fmla="*/ 5903404 w 6199510"/>
              <a:gd name="connsiteY11" fmla="*/ 0 h 686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9510" h="6868196">
                <a:moveTo>
                  <a:pt x="5903404" y="0"/>
                </a:moveTo>
                <a:cubicBezTo>
                  <a:pt x="5922392" y="53491"/>
                  <a:pt x="6199510" y="845594"/>
                  <a:pt x="6199510" y="1381942"/>
                </a:cubicBezTo>
                <a:cubicBezTo>
                  <a:pt x="6199510" y="1670249"/>
                  <a:pt x="6120334" y="1899217"/>
                  <a:pt x="6043701" y="2120724"/>
                </a:cubicBezTo>
                <a:cubicBezTo>
                  <a:pt x="5970882" y="2331296"/>
                  <a:pt x="5902132" y="2530170"/>
                  <a:pt x="5902132" y="2768208"/>
                </a:cubicBezTo>
                <a:cubicBezTo>
                  <a:pt x="5902132" y="3006246"/>
                  <a:pt x="5972492" y="3208256"/>
                  <a:pt x="6047006" y="3418319"/>
                </a:cubicBezTo>
                <a:cubicBezTo>
                  <a:pt x="6121944" y="3629569"/>
                  <a:pt x="6199510" y="3848110"/>
                  <a:pt x="6199510" y="4115987"/>
                </a:cubicBezTo>
                <a:cubicBezTo>
                  <a:pt x="6199510" y="4383865"/>
                  <a:pt x="6121690" y="4618596"/>
                  <a:pt x="6046328" y="4844851"/>
                </a:cubicBezTo>
                <a:cubicBezTo>
                  <a:pt x="5972154" y="5067715"/>
                  <a:pt x="5902132" y="5278117"/>
                  <a:pt x="5902132" y="5516240"/>
                </a:cubicBezTo>
                <a:cubicBezTo>
                  <a:pt x="5902132" y="5976040"/>
                  <a:pt x="6172214" y="6782723"/>
                  <a:pt x="6197815" y="6858085"/>
                </a:cubicBezTo>
                <a:lnTo>
                  <a:pt x="21182" y="6868196"/>
                </a:lnTo>
                <a:cubicBezTo>
                  <a:pt x="20978" y="4586714"/>
                  <a:pt x="204" y="2305233"/>
                  <a:pt x="0" y="23751"/>
                </a:cubicBezTo>
                <a:lnTo>
                  <a:pt x="5903404" y="0"/>
                </a:lnTo>
                <a:close/>
              </a:path>
            </a:pathLst>
          </a:custGeom>
          <a:solidFill>
            <a:schemeClr val="accent5">
              <a:alpha val="40000"/>
            </a:schemeClr>
          </a:solidFill>
          <a:ln w="15875" cap="flat">
            <a:solidFill>
              <a:schemeClr val="bg1"/>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76AB12AF-A819-D1EB-66BF-980595260A1C}"/>
              </a:ext>
            </a:extLst>
          </p:cNvPr>
          <p:cNvSpPr/>
          <p:nvPr userDrawn="1"/>
        </p:nvSpPr>
        <p:spPr>
          <a:xfrm rot="16200000">
            <a:off x="3046893" y="-2300323"/>
            <a:ext cx="6085856"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512580 w 5808686"/>
              <a:gd name="connsiteY0" fmla="*/ 0 h 6862280"/>
              <a:gd name="connsiteX1" fmla="*/ 5808686 w 5808686"/>
              <a:gd name="connsiteY1" fmla="*/ 1381942 h 6862280"/>
              <a:gd name="connsiteX2" fmla="*/ 5652877 w 5808686"/>
              <a:gd name="connsiteY2" fmla="*/ 2120724 h 6862280"/>
              <a:gd name="connsiteX3" fmla="*/ 5511308 w 5808686"/>
              <a:gd name="connsiteY3" fmla="*/ 2768208 h 6862280"/>
              <a:gd name="connsiteX4" fmla="*/ 5656182 w 5808686"/>
              <a:gd name="connsiteY4" fmla="*/ 3418319 h 6862280"/>
              <a:gd name="connsiteX5" fmla="*/ 5808686 w 5808686"/>
              <a:gd name="connsiteY5" fmla="*/ 4115987 h 6862280"/>
              <a:gd name="connsiteX6" fmla="*/ 5655504 w 5808686"/>
              <a:gd name="connsiteY6" fmla="*/ 4844851 h 6862280"/>
              <a:gd name="connsiteX7" fmla="*/ 5511308 w 5808686"/>
              <a:gd name="connsiteY7" fmla="*/ 5516240 h 6862280"/>
              <a:gd name="connsiteX8" fmla="*/ 5806991 w 5808686"/>
              <a:gd name="connsiteY8" fmla="*/ 6858085 h 6862280"/>
              <a:gd name="connsiteX9" fmla="*/ 761687 w 5808686"/>
              <a:gd name="connsiteY9" fmla="*/ 6862280 h 6862280"/>
              <a:gd name="connsiteX10" fmla="*/ 0 w 5808686"/>
              <a:gd name="connsiteY10" fmla="*/ 23750 h 6862280"/>
              <a:gd name="connsiteX11" fmla="*/ 5512580 w 5808686"/>
              <a:gd name="connsiteY11" fmla="*/ 0 h 6862280"/>
              <a:gd name="connsiteX0" fmla="*/ 5522257 w 5818363"/>
              <a:gd name="connsiteY0" fmla="*/ 0 h 6862280"/>
              <a:gd name="connsiteX1" fmla="*/ 5818363 w 5818363"/>
              <a:gd name="connsiteY1" fmla="*/ 1381942 h 6862280"/>
              <a:gd name="connsiteX2" fmla="*/ 5662554 w 5818363"/>
              <a:gd name="connsiteY2" fmla="*/ 2120724 h 6862280"/>
              <a:gd name="connsiteX3" fmla="*/ 5520985 w 5818363"/>
              <a:gd name="connsiteY3" fmla="*/ 2768208 h 6862280"/>
              <a:gd name="connsiteX4" fmla="*/ 5665859 w 5818363"/>
              <a:gd name="connsiteY4" fmla="*/ 3418319 h 6862280"/>
              <a:gd name="connsiteX5" fmla="*/ 5818363 w 5818363"/>
              <a:gd name="connsiteY5" fmla="*/ 4115987 h 6862280"/>
              <a:gd name="connsiteX6" fmla="*/ 5665181 w 5818363"/>
              <a:gd name="connsiteY6" fmla="*/ 4844851 h 6862280"/>
              <a:gd name="connsiteX7" fmla="*/ 5520985 w 5818363"/>
              <a:gd name="connsiteY7" fmla="*/ 5516240 h 6862280"/>
              <a:gd name="connsiteX8" fmla="*/ 5816668 w 5818363"/>
              <a:gd name="connsiteY8" fmla="*/ 6858085 h 6862280"/>
              <a:gd name="connsiteX9" fmla="*/ 3 w 5818363"/>
              <a:gd name="connsiteY9" fmla="*/ 6862280 h 6862280"/>
              <a:gd name="connsiteX10" fmla="*/ 9677 w 5818363"/>
              <a:gd name="connsiteY10" fmla="*/ 23750 h 6862280"/>
              <a:gd name="connsiteX11" fmla="*/ 5522257 w 5818363"/>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8363" h="6862280">
                <a:moveTo>
                  <a:pt x="5522257" y="0"/>
                </a:moveTo>
                <a:cubicBezTo>
                  <a:pt x="5541245" y="53491"/>
                  <a:pt x="5818363" y="845594"/>
                  <a:pt x="5818363" y="1381942"/>
                </a:cubicBezTo>
                <a:cubicBezTo>
                  <a:pt x="5818363" y="1670249"/>
                  <a:pt x="5739187" y="1899217"/>
                  <a:pt x="5662554" y="2120724"/>
                </a:cubicBezTo>
                <a:cubicBezTo>
                  <a:pt x="5589735" y="2331296"/>
                  <a:pt x="5520985" y="2530170"/>
                  <a:pt x="5520985" y="2768208"/>
                </a:cubicBezTo>
                <a:cubicBezTo>
                  <a:pt x="5520985" y="3006246"/>
                  <a:pt x="5591345" y="3208256"/>
                  <a:pt x="5665859" y="3418319"/>
                </a:cubicBezTo>
                <a:cubicBezTo>
                  <a:pt x="5740797" y="3629569"/>
                  <a:pt x="5818363" y="3848110"/>
                  <a:pt x="5818363" y="4115987"/>
                </a:cubicBezTo>
                <a:cubicBezTo>
                  <a:pt x="5818363" y="4383865"/>
                  <a:pt x="5740543" y="4618596"/>
                  <a:pt x="5665181" y="4844851"/>
                </a:cubicBezTo>
                <a:cubicBezTo>
                  <a:pt x="5591007" y="5067715"/>
                  <a:pt x="5520985" y="5278117"/>
                  <a:pt x="5520985" y="5516240"/>
                </a:cubicBezTo>
                <a:cubicBezTo>
                  <a:pt x="5520985" y="5976040"/>
                  <a:pt x="5791067" y="6782723"/>
                  <a:pt x="5816668" y="6858085"/>
                </a:cubicBezTo>
                <a:lnTo>
                  <a:pt x="3" y="6862280"/>
                </a:lnTo>
                <a:cubicBezTo>
                  <a:pt x="-201" y="4580798"/>
                  <a:pt x="9881" y="2305232"/>
                  <a:pt x="9677" y="23750"/>
                </a:cubicBezTo>
                <a:lnTo>
                  <a:pt x="5522257" y="0"/>
                </a:lnTo>
                <a:close/>
              </a:path>
            </a:pathLst>
          </a:custGeom>
          <a:solidFill>
            <a:schemeClr val="accent5">
              <a:alpha val="50000"/>
            </a:schemeClr>
          </a:solidFill>
          <a:ln w="15875" cap="flat">
            <a:solidFill>
              <a:schemeClr val="bg1"/>
            </a:solidFill>
            <a:prstDash val="solid"/>
            <a:miter/>
          </a:ln>
        </p:spPr>
        <p:txBody>
          <a:bodyPr rtlCol="0" anchor="ctr"/>
          <a:lstStyle/>
          <a:p>
            <a:endParaRPr lang="en-US"/>
          </a:p>
        </p:txBody>
      </p:sp>
      <p:sp>
        <p:nvSpPr>
          <p:cNvPr id="6" name="Graphic 2">
            <a:extLst>
              <a:ext uri="{FF2B5EF4-FFF2-40B4-BE49-F238E27FC236}">
                <a16:creationId xmlns:a16="http://schemas.microsoft.com/office/drawing/2014/main" id="{8FE9FE31-0EF5-D1E4-DF1B-EB84CD3A52CF}"/>
              </a:ext>
            </a:extLst>
          </p:cNvPr>
          <p:cNvSpPr/>
          <p:nvPr userDrawn="1"/>
        </p:nvSpPr>
        <p:spPr>
          <a:xfrm rot="16200000">
            <a:off x="3256669" y="-2114327"/>
            <a:ext cx="5677065" cy="12490207"/>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121757 w 5417863"/>
              <a:gd name="connsiteY0" fmla="*/ 0 h 6862280"/>
              <a:gd name="connsiteX1" fmla="*/ 5417863 w 5417863"/>
              <a:gd name="connsiteY1" fmla="*/ 1381942 h 6862280"/>
              <a:gd name="connsiteX2" fmla="*/ 5262054 w 5417863"/>
              <a:gd name="connsiteY2" fmla="*/ 2120724 h 6862280"/>
              <a:gd name="connsiteX3" fmla="*/ 5120485 w 5417863"/>
              <a:gd name="connsiteY3" fmla="*/ 2768208 h 6862280"/>
              <a:gd name="connsiteX4" fmla="*/ 5265359 w 5417863"/>
              <a:gd name="connsiteY4" fmla="*/ 3418319 h 6862280"/>
              <a:gd name="connsiteX5" fmla="*/ 5417863 w 5417863"/>
              <a:gd name="connsiteY5" fmla="*/ 4115987 h 6862280"/>
              <a:gd name="connsiteX6" fmla="*/ 5264681 w 5417863"/>
              <a:gd name="connsiteY6" fmla="*/ 4844851 h 6862280"/>
              <a:gd name="connsiteX7" fmla="*/ 5120485 w 5417863"/>
              <a:gd name="connsiteY7" fmla="*/ 5516240 h 6862280"/>
              <a:gd name="connsiteX8" fmla="*/ 5416168 w 5417863"/>
              <a:gd name="connsiteY8" fmla="*/ 6858085 h 6862280"/>
              <a:gd name="connsiteX9" fmla="*/ 370864 w 5417863"/>
              <a:gd name="connsiteY9" fmla="*/ 6862280 h 6862280"/>
              <a:gd name="connsiteX10" fmla="*/ 0 w 5417863"/>
              <a:gd name="connsiteY10" fmla="*/ 35582 h 6862280"/>
              <a:gd name="connsiteX11" fmla="*/ 5121757 w 5417863"/>
              <a:gd name="connsiteY11" fmla="*/ 0 h 6862280"/>
              <a:gd name="connsiteX0" fmla="*/ 5131434 w 5427540"/>
              <a:gd name="connsiteY0" fmla="*/ 0 h 6868196"/>
              <a:gd name="connsiteX1" fmla="*/ 5427540 w 5427540"/>
              <a:gd name="connsiteY1" fmla="*/ 1381942 h 6868196"/>
              <a:gd name="connsiteX2" fmla="*/ 5271731 w 5427540"/>
              <a:gd name="connsiteY2" fmla="*/ 2120724 h 6868196"/>
              <a:gd name="connsiteX3" fmla="*/ 5130162 w 5427540"/>
              <a:gd name="connsiteY3" fmla="*/ 2768208 h 6868196"/>
              <a:gd name="connsiteX4" fmla="*/ 5275036 w 5427540"/>
              <a:gd name="connsiteY4" fmla="*/ 3418319 h 6868196"/>
              <a:gd name="connsiteX5" fmla="*/ 5427540 w 5427540"/>
              <a:gd name="connsiteY5" fmla="*/ 4115987 h 6868196"/>
              <a:gd name="connsiteX6" fmla="*/ 5274358 w 5427540"/>
              <a:gd name="connsiteY6" fmla="*/ 4844851 h 6868196"/>
              <a:gd name="connsiteX7" fmla="*/ 5130162 w 5427540"/>
              <a:gd name="connsiteY7" fmla="*/ 5516240 h 6868196"/>
              <a:gd name="connsiteX8" fmla="*/ 5425845 w 5427540"/>
              <a:gd name="connsiteY8" fmla="*/ 6858085 h 6868196"/>
              <a:gd name="connsiteX9" fmla="*/ 3 w 5427540"/>
              <a:gd name="connsiteY9" fmla="*/ 6868196 h 6868196"/>
              <a:gd name="connsiteX10" fmla="*/ 9677 w 5427540"/>
              <a:gd name="connsiteY10" fmla="*/ 35582 h 6868196"/>
              <a:gd name="connsiteX11" fmla="*/ 5131434 w 5427540"/>
              <a:gd name="connsiteY11" fmla="*/ 0 h 686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7540" h="6868196">
                <a:moveTo>
                  <a:pt x="5131434" y="0"/>
                </a:moveTo>
                <a:cubicBezTo>
                  <a:pt x="5150422" y="53491"/>
                  <a:pt x="5427540" y="845594"/>
                  <a:pt x="5427540" y="1381942"/>
                </a:cubicBezTo>
                <a:cubicBezTo>
                  <a:pt x="5427540" y="1670249"/>
                  <a:pt x="5348364" y="1899217"/>
                  <a:pt x="5271731" y="2120724"/>
                </a:cubicBezTo>
                <a:cubicBezTo>
                  <a:pt x="5198912" y="2331296"/>
                  <a:pt x="5130162" y="2530170"/>
                  <a:pt x="5130162" y="2768208"/>
                </a:cubicBezTo>
                <a:cubicBezTo>
                  <a:pt x="5130162" y="3006246"/>
                  <a:pt x="5200522" y="3208256"/>
                  <a:pt x="5275036" y="3418319"/>
                </a:cubicBezTo>
                <a:cubicBezTo>
                  <a:pt x="5349974" y="3629569"/>
                  <a:pt x="5427540" y="3848110"/>
                  <a:pt x="5427540" y="4115987"/>
                </a:cubicBezTo>
                <a:cubicBezTo>
                  <a:pt x="5427540" y="4383865"/>
                  <a:pt x="5349720" y="4618596"/>
                  <a:pt x="5274358" y="4844851"/>
                </a:cubicBezTo>
                <a:cubicBezTo>
                  <a:pt x="5200184" y="5067715"/>
                  <a:pt x="5130162" y="5278117"/>
                  <a:pt x="5130162" y="5516240"/>
                </a:cubicBezTo>
                <a:cubicBezTo>
                  <a:pt x="5130162" y="5976040"/>
                  <a:pt x="5400244" y="6782723"/>
                  <a:pt x="5425845" y="6858085"/>
                </a:cubicBezTo>
                <a:lnTo>
                  <a:pt x="3" y="6868196"/>
                </a:lnTo>
                <a:cubicBezTo>
                  <a:pt x="-201" y="4586714"/>
                  <a:pt x="9881" y="2317064"/>
                  <a:pt x="9677" y="35582"/>
                </a:cubicBezTo>
                <a:lnTo>
                  <a:pt x="5131434" y="0"/>
                </a:lnTo>
                <a:close/>
              </a:path>
            </a:pathLst>
          </a:custGeom>
          <a:solidFill>
            <a:schemeClr val="accent5">
              <a:alpha val="60000"/>
            </a:schemeClr>
          </a:solidFill>
          <a:ln w="15875" cap="flat">
            <a:solidFill>
              <a:schemeClr val="bg1"/>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AC2D1D0B-E4D8-FC03-668F-89D1244D0A59}"/>
              </a:ext>
            </a:extLst>
          </p:cNvPr>
          <p:cNvSpPr/>
          <p:nvPr userDrawn="1"/>
        </p:nvSpPr>
        <p:spPr>
          <a:xfrm rot="16200000">
            <a:off x="3449988" y="-1911875"/>
            <a:ext cx="5279668"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7610" h="6862280">
                <a:moveTo>
                  <a:pt x="4751504" y="0"/>
                </a:moveTo>
                <a:cubicBezTo>
                  <a:pt x="4770492" y="53491"/>
                  <a:pt x="5047610" y="845594"/>
                  <a:pt x="5047610" y="1381942"/>
                </a:cubicBezTo>
                <a:cubicBezTo>
                  <a:pt x="5047610" y="1670249"/>
                  <a:pt x="4968434" y="1899217"/>
                  <a:pt x="4891801" y="2120724"/>
                </a:cubicBezTo>
                <a:cubicBezTo>
                  <a:pt x="4818982" y="2331296"/>
                  <a:pt x="4750232" y="2530170"/>
                  <a:pt x="4750232" y="2768208"/>
                </a:cubicBezTo>
                <a:cubicBezTo>
                  <a:pt x="4750232" y="3006246"/>
                  <a:pt x="4820592" y="3208256"/>
                  <a:pt x="4895106" y="3418319"/>
                </a:cubicBezTo>
                <a:cubicBezTo>
                  <a:pt x="4970044" y="3629569"/>
                  <a:pt x="5047610" y="3848110"/>
                  <a:pt x="5047610" y="4115987"/>
                </a:cubicBezTo>
                <a:cubicBezTo>
                  <a:pt x="5047610" y="4383865"/>
                  <a:pt x="4969790" y="4618596"/>
                  <a:pt x="4894428" y="4844851"/>
                </a:cubicBezTo>
                <a:cubicBezTo>
                  <a:pt x="4820254" y="5067715"/>
                  <a:pt x="4750232" y="5278117"/>
                  <a:pt x="4750232" y="5516240"/>
                </a:cubicBezTo>
                <a:cubicBezTo>
                  <a:pt x="4750232" y="5976040"/>
                  <a:pt x="5020314" y="6782723"/>
                  <a:pt x="5045915" y="6858085"/>
                </a:cubicBezTo>
                <a:lnTo>
                  <a:pt x="611" y="6862280"/>
                </a:lnTo>
                <a:cubicBezTo>
                  <a:pt x="407" y="4580798"/>
                  <a:pt x="204" y="2299317"/>
                  <a:pt x="0" y="17835"/>
                </a:cubicBezTo>
                <a:lnTo>
                  <a:pt x="4751504" y="0"/>
                </a:lnTo>
                <a:close/>
              </a:path>
            </a:pathLst>
          </a:custGeom>
          <a:solidFill>
            <a:schemeClr val="accent5"/>
          </a:solidFill>
          <a:ln w="15875" cap="flat">
            <a:solidFill>
              <a:schemeClr val="bg1"/>
            </a:solid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D2A26AB7-E777-FCA7-059B-CD0A5835437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631175" y="2372163"/>
            <a:ext cx="2929649" cy="680097"/>
          </a:xfrm>
          <a:prstGeom prst="rect">
            <a:avLst/>
          </a:prstGeom>
        </p:spPr>
      </p:pic>
    </p:spTree>
    <p:extLst>
      <p:ext uri="{BB962C8B-B14F-4D97-AF65-F5344CB8AC3E}">
        <p14:creationId xmlns:p14="http://schemas.microsoft.com/office/powerpoint/2010/main" val="2034287051"/>
      </p:ext>
    </p:extLst>
  </p:cSld>
  <p:clrMap bg1="lt1" tx1="dk1" bg2="lt2" tx2="dk2" accent1="accent1" accent2="accent2" accent3="accent3" accent4="accent4" accent5="accent5" accent6="accent6" hlink="hlink" folHlink="folHlink"/>
  <p:sldLayoutIdLst>
    <p:sldLayoutId id="2147485544"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0"/>
                                        <p:tgtEl>
                                          <p:spTgt spid="8"/>
                                        </p:tgtEl>
                                      </p:cBhvr>
                                    </p:animEffect>
                                    <p:anim calcmode="lin" valueType="num">
                                      <p:cBhvr>
                                        <p:cTn id="8" dur="2500" fill="hold"/>
                                        <p:tgtEl>
                                          <p:spTgt spid="8"/>
                                        </p:tgtEl>
                                        <p:attrNameLst>
                                          <p:attrName>ppt_x</p:attrName>
                                        </p:attrNameLst>
                                      </p:cBhvr>
                                      <p:tavLst>
                                        <p:tav tm="0">
                                          <p:val>
                                            <p:strVal val="#ppt_x"/>
                                          </p:val>
                                        </p:tav>
                                        <p:tav tm="100000">
                                          <p:val>
                                            <p:strVal val="#ppt_x"/>
                                          </p:val>
                                        </p:tav>
                                      </p:tavLst>
                                    </p:anim>
                                    <p:anim calcmode="lin" valueType="num">
                                      <p:cBhvr>
                                        <p:cTn id="9" dur="2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300"/>
                                        <p:tgtEl>
                                          <p:spTgt spid="6"/>
                                        </p:tgtEl>
                                      </p:cBhvr>
                                    </p:animEffect>
                                    <p:anim calcmode="lin" valueType="num">
                                      <p:cBhvr>
                                        <p:cTn id="13" dur="2300" fill="hold"/>
                                        <p:tgtEl>
                                          <p:spTgt spid="6"/>
                                        </p:tgtEl>
                                        <p:attrNameLst>
                                          <p:attrName>ppt_x</p:attrName>
                                        </p:attrNameLst>
                                      </p:cBhvr>
                                      <p:tavLst>
                                        <p:tav tm="0">
                                          <p:val>
                                            <p:strVal val="#ppt_x"/>
                                          </p:val>
                                        </p:tav>
                                        <p:tav tm="100000">
                                          <p:val>
                                            <p:strVal val="#ppt_x"/>
                                          </p:val>
                                        </p:tav>
                                      </p:tavLst>
                                    </p:anim>
                                    <p:anim calcmode="lin" valueType="num">
                                      <p:cBhvr>
                                        <p:cTn id="14" dur="23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100"/>
                                        <p:tgtEl>
                                          <p:spTgt spid="5"/>
                                        </p:tgtEl>
                                      </p:cBhvr>
                                    </p:animEffect>
                                    <p:anim calcmode="lin" valueType="num">
                                      <p:cBhvr>
                                        <p:cTn id="18" dur="2100" fill="hold"/>
                                        <p:tgtEl>
                                          <p:spTgt spid="5"/>
                                        </p:tgtEl>
                                        <p:attrNameLst>
                                          <p:attrName>ppt_x</p:attrName>
                                        </p:attrNameLst>
                                      </p:cBhvr>
                                      <p:tavLst>
                                        <p:tav tm="0">
                                          <p:val>
                                            <p:strVal val="#ppt_x"/>
                                          </p:val>
                                        </p:tav>
                                        <p:tav tm="100000">
                                          <p:val>
                                            <p:strVal val="#ppt_x"/>
                                          </p:val>
                                        </p:tav>
                                      </p:tavLst>
                                    </p:anim>
                                    <p:anim calcmode="lin" valueType="num">
                                      <p:cBhvr>
                                        <p:cTn id="19" dur="21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900"/>
                                        <p:tgtEl>
                                          <p:spTgt spid="4"/>
                                        </p:tgtEl>
                                      </p:cBhvr>
                                    </p:animEffect>
                                    <p:anim calcmode="lin" valueType="num">
                                      <p:cBhvr>
                                        <p:cTn id="23" dur="1900" fill="hold"/>
                                        <p:tgtEl>
                                          <p:spTgt spid="4"/>
                                        </p:tgtEl>
                                        <p:attrNameLst>
                                          <p:attrName>ppt_x</p:attrName>
                                        </p:attrNameLst>
                                      </p:cBhvr>
                                      <p:tavLst>
                                        <p:tav tm="0">
                                          <p:val>
                                            <p:strVal val="#ppt_x"/>
                                          </p:val>
                                        </p:tav>
                                        <p:tav tm="100000">
                                          <p:val>
                                            <p:strVal val="#ppt_x"/>
                                          </p:val>
                                        </p:tav>
                                      </p:tavLst>
                                    </p:anim>
                                    <p:anim calcmode="lin" valueType="num">
                                      <p:cBhvr>
                                        <p:cTn id="24" dur="19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8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700"/>
                                        <p:tgtEl>
                                          <p:spTgt spid="3"/>
                                        </p:tgtEl>
                                      </p:cBhvr>
                                    </p:animEffect>
                                    <p:anim calcmode="lin" valueType="num">
                                      <p:cBhvr>
                                        <p:cTn id="28" dur="1700" fill="hold"/>
                                        <p:tgtEl>
                                          <p:spTgt spid="3"/>
                                        </p:tgtEl>
                                        <p:attrNameLst>
                                          <p:attrName>ppt_x</p:attrName>
                                        </p:attrNameLst>
                                      </p:cBhvr>
                                      <p:tavLst>
                                        <p:tav tm="0">
                                          <p:val>
                                            <p:strVal val="#ppt_x"/>
                                          </p:val>
                                        </p:tav>
                                        <p:tav tm="100000">
                                          <p:val>
                                            <p:strVal val="#ppt_x"/>
                                          </p:val>
                                        </p:tav>
                                      </p:tavLst>
                                    </p:anim>
                                    <p:anim calcmode="lin" valueType="num">
                                      <p:cBhvr>
                                        <p:cTn id="29" dur="17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0" cy="6857995"/>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Flowchart: Delay 4">
            <a:extLst>
              <a:ext uri="{FF2B5EF4-FFF2-40B4-BE49-F238E27FC236}">
                <a16:creationId xmlns:a16="http://schemas.microsoft.com/office/drawing/2014/main" id="{4D9FDE15-E8CE-150D-F38D-6372415E4961}"/>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FFE57B88-3BF3-3145-1EB1-51A3C41FC757}"/>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1AD70079-F587-63C8-AB78-E6F882270E16}"/>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E8F35E26-BCD6-3885-CF80-D9EFE55768F3}"/>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elay 4">
            <a:extLst>
              <a:ext uri="{FF2B5EF4-FFF2-40B4-BE49-F238E27FC236}">
                <a16:creationId xmlns:a16="http://schemas.microsoft.com/office/drawing/2014/main" id="{C63E9B30-C803-1B71-6930-F94FA7AE10FE}"/>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075720320"/>
      </p:ext>
    </p:extLst>
  </p:cSld>
  <p:clrMap bg1="lt1" tx1="dk1" bg2="lt2" tx2="dk2" accent1="accent1" accent2="accent2" accent3="accent3" accent4="accent4" accent5="accent5" accent6="accent6" hlink="hlink" folHlink="folHlink"/>
  <p:sldLayoutIdLst>
    <p:sldLayoutId id="2147485290" r:id="rId1"/>
    <p:sldLayoutId id="2147485291"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0" cy="6857994"/>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Flowchart: Delay 4">
            <a:extLst>
              <a:ext uri="{FF2B5EF4-FFF2-40B4-BE49-F238E27FC236}">
                <a16:creationId xmlns:a16="http://schemas.microsoft.com/office/drawing/2014/main" id="{99E238BC-123F-95F7-BCCC-F8ED23EC1B9C}"/>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973484ED-B88D-704B-E3C8-083C991C7B96}"/>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C95C9CB3-E3E5-2C24-52BF-B3B608A9904A}"/>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428F895E-2F01-5363-F981-9524C5AA4018}"/>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elay 4">
            <a:extLst>
              <a:ext uri="{FF2B5EF4-FFF2-40B4-BE49-F238E27FC236}">
                <a16:creationId xmlns:a16="http://schemas.microsoft.com/office/drawing/2014/main" id="{3BC612ED-0AC8-9168-8D93-631B1C5E6AC0}"/>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946889069"/>
      </p:ext>
    </p:extLst>
  </p:cSld>
  <p:clrMap bg1="lt1" tx1="dk1" bg2="lt2" tx2="dk2" accent1="accent1" accent2="accent2" accent3="accent3" accent4="accent4" accent5="accent5" accent6="accent6" hlink="hlink" folHlink="folHlink"/>
  <p:sldLayoutIdLst>
    <p:sldLayoutId id="2147485296" r:id="rId1"/>
    <p:sldLayoutId id="2147485297"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0" cy="6857994"/>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Flowchart: Delay 4">
            <a:extLst>
              <a:ext uri="{FF2B5EF4-FFF2-40B4-BE49-F238E27FC236}">
                <a16:creationId xmlns:a16="http://schemas.microsoft.com/office/drawing/2014/main" id="{5139267E-11A3-CAB6-7BCC-A82289856E16}"/>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D0BA404C-166B-257B-29A0-B7F8815DB53A}"/>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39431166-4A7D-CCD4-4E52-9634781F3925}"/>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E19B0702-B5E2-E430-29BE-A79D36337A1E}"/>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elay 4">
            <a:extLst>
              <a:ext uri="{FF2B5EF4-FFF2-40B4-BE49-F238E27FC236}">
                <a16:creationId xmlns:a16="http://schemas.microsoft.com/office/drawing/2014/main" id="{E287FF87-0579-46D5-0741-6CF85460B66F}"/>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27037006"/>
      </p:ext>
    </p:extLst>
  </p:cSld>
  <p:clrMap bg1="lt1" tx1="dk1" bg2="lt2" tx2="dk2" accent1="accent1" accent2="accent2" accent3="accent3" accent4="accent4" accent5="accent5" accent6="accent6" hlink="hlink" folHlink="folHlink"/>
  <p:sldLayoutIdLst>
    <p:sldLayoutId id="2147485293" r:id="rId1"/>
    <p:sldLayoutId id="2147485294"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alphaModFix amt="57000"/>
            <a:extLst>
              <a:ext uri="{28A0092B-C50C-407E-A947-70E740481C1C}">
                <a14:useLocalDpi xmlns:a14="http://schemas.microsoft.com/office/drawing/2010/main" val="0"/>
              </a:ext>
            </a:extLst>
          </a:blip>
          <a:srcRect/>
          <a:stretch/>
        </p:blipFill>
        <p:spPr>
          <a:xfrm>
            <a:off x="2" y="1"/>
            <a:ext cx="12191995" cy="6857998"/>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11564471"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7" name="Flowchart: Delay 4">
            <a:extLst>
              <a:ext uri="{FF2B5EF4-FFF2-40B4-BE49-F238E27FC236}">
                <a16:creationId xmlns:a16="http://schemas.microsoft.com/office/drawing/2014/main" id="{6066B80B-FC60-21A1-DA0D-510BB3E5587B}"/>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8AC60C96-1CB4-D08B-2FEF-2CA773392052}"/>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20BD7975-79FC-F470-6445-9CCF0A8B1FD8}"/>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1D8658A8-BC9D-5E9F-EE0D-5BE4DB63F238}"/>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B9BB5BA0-D78B-CFB1-712D-B22643B30133}"/>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215451994"/>
      </p:ext>
    </p:extLst>
  </p:cSld>
  <p:clrMap bg1="lt1" tx1="dk1" bg2="lt2" tx2="dk2" accent1="accent1" accent2="accent2" accent3="accent3" accent4="accent4" accent5="accent5" accent6="accent6" hlink="hlink" folHlink="folHlink"/>
  <p:sldLayoutIdLst>
    <p:sldLayoutId id="2147485305" r:id="rId1"/>
    <p:sldLayoutId id="2147485306"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25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25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alphaModFix amt="76000"/>
            <a:extLst>
              <a:ext uri="{28A0092B-C50C-407E-A947-70E740481C1C}">
                <a14:useLocalDpi xmlns:a14="http://schemas.microsoft.com/office/drawing/2010/main" val="0"/>
              </a:ext>
            </a:extLst>
          </a:blip>
          <a:srcRect/>
          <a:stretch/>
        </p:blipFill>
        <p:spPr>
          <a:xfrm>
            <a:off x="4" y="1"/>
            <a:ext cx="12191992" cy="6857996"/>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11564471"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7" name="Flowchart: Delay 4">
            <a:extLst>
              <a:ext uri="{FF2B5EF4-FFF2-40B4-BE49-F238E27FC236}">
                <a16:creationId xmlns:a16="http://schemas.microsoft.com/office/drawing/2014/main" id="{F49C6E32-A96B-FC54-F6F0-E260A2C5FC07}"/>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229155C3-FD6A-E935-01DF-DAB314580C22}"/>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B169F6F8-579B-816B-D8B2-01D86C8EA650}"/>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9FFA0709-027C-8C77-AFF7-5C8071FB7700}"/>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21395D7E-A20F-06E6-344E-4BDF8B03634E}"/>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540469410"/>
      </p:ext>
    </p:extLst>
  </p:cSld>
  <p:clrMap bg1="lt1" tx1="dk1" bg2="lt2" tx2="dk2" accent1="accent1" accent2="accent2" accent3="accent3" accent4="accent4" accent5="accent5" accent6="accent6" hlink="hlink" folHlink="folHlink"/>
  <p:sldLayoutIdLst>
    <p:sldLayoutId id="2147485340" r:id="rId1"/>
    <p:sldLayoutId id="2147485341"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25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25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 y="2"/>
            <a:ext cx="12191992" cy="6857995"/>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Graphic 2">
            <a:extLst>
              <a:ext uri="{FF2B5EF4-FFF2-40B4-BE49-F238E27FC236}">
                <a16:creationId xmlns:a16="http://schemas.microsoft.com/office/drawing/2014/main" id="{77329411-9240-5BB9-8E8B-1F3E47213D2A}"/>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80FEE1CF-C8BC-BE0B-2B99-851466F39439}"/>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2D32BB78-D2F1-6519-3A6F-A6EFF6F880EA}"/>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5D35AE90-EAE3-3B18-1653-DA1A5482C996}"/>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E4D12BDF-095D-B7E8-C450-266F4F510595}"/>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504112525"/>
      </p:ext>
    </p:extLst>
  </p:cSld>
  <p:clrMap bg1="lt1" tx1="dk1" bg2="lt2" tx2="dk2" accent1="accent1" accent2="accent2" accent3="accent3" accent4="accent4" accent5="accent5" accent6="accent6" hlink="hlink" folHlink="folHlink"/>
  <p:sldLayoutIdLst>
    <p:sldLayoutId id="2147485300" r:id="rId1"/>
    <p:sldLayoutId id="2147485301"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 y="2"/>
            <a:ext cx="12191991" cy="6857994"/>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3" name="Flowchart: Delay 4">
            <a:extLst>
              <a:ext uri="{FF2B5EF4-FFF2-40B4-BE49-F238E27FC236}">
                <a16:creationId xmlns:a16="http://schemas.microsoft.com/office/drawing/2014/main" id="{1350BD44-C6C3-80FA-432E-B468E3ED666B}"/>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D43B1731-90D5-9260-8612-FBFC546292F6}"/>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7626C5E3-A172-FEA0-9A97-F9EA65E571D2}"/>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A7DB14B6-DE65-8650-CE8F-4B32E3A0E913}"/>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elay 4">
            <a:extLst>
              <a:ext uri="{FF2B5EF4-FFF2-40B4-BE49-F238E27FC236}">
                <a16:creationId xmlns:a16="http://schemas.microsoft.com/office/drawing/2014/main" id="{8385D62E-C364-3485-ED50-B54D06611695}"/>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404690629"/>
      </p:ext>
    </p:extLst>
  </p:cSld>
  <p:clrMap bg1="lt1" tx1="dk1" bg2="lt2" tx2="dk2" accent1="accent1" accent2="accent2" accent3="accent3" accent4="accent4" accent5="accent5" accent6="accent6" hlink="hlink" folHlink="folHlink"/>
  <p:sldLayoutIdLst>
    <p:sldLayoutId id="2147485258" r:id="rId1"/>
    <p:sldLayoutId id="2147485259"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25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250"/>
                                        <p:tgtEl>
                                          <p:spTgt spid="9"/>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250"/>
                                        <p:tgtEl>
                                          <p:spTgt spid="5"/>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 y="2"/>
            <a:ext cx="12191992" cy="6857995"/>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11" name="Graphic 2">
            <a:extLst>
              <a:ext uri="{FF2B5EF4-FFF2-40B4-BE49-F238E27FC236}">
                <a16:creationId xmlns:a16="http://schemas.microsoft.com/office/drawing/2014/main" id="{554A33D5-86E9-088C-3F63-2AC0EC8D32BE}"/>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92B465CF-AFC1-EEEB-6357-D0B27E61FCCC}"/>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FFA1B367-9A83-01C3-FF10-C71662CA6385}"/>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9662FDA9-F9DE-C707-0CD8-42B303D01632}"/>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57A7BD74-132B-2EBF-40C3-EEAF6771F946}"/>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0466632"/>
      </p:ext>
    </p:extLst>
  </p:cSld>
  <p:clrMap bg1="lt1" tx1="dk1" bg2="lt2" tx2="dk2" accent1="accent1" accent2="accent2" accent3="accent3" accent4="accent4" accent5="accent5" accent6="accent6" hlink="hlink" folHlink="folHlink"/>
  <p:sldLayoutIdLst>
    <p:sldLayoutId id="2147485261" r:id="rId1"/>
    <p:sldLayoutId id="2147485262"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250"/>
                                        <p:tgtEl>
                                          <p:spTgt spid="15"/>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250"/>
                                        <p:tgtEl>
                                          <p:spTgt spid="14"/>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1250"/>
                                        <p:tgtEl>
                                          <p:spTgt spid="13"/>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250"/>
                                        <p:tgtEl>
                                          <p:spTgt spid="12"/>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2" cy="6857995"/>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8807823"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5" name="Graphic 2">
            <a:extLst>
              <a:ext uri="{FF2B5EF4-FFF2-40B4-BE49-F238E27FC236}">
                <a16:creationId xmlns:a16="http://schemas.microsoft.com/office/drawing/2014/main" id="{B47E6909-A23D-CD18-ABD2-4ACEB04061E9}"/>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A14726F4-A48E-8A2C-DB34-46BF5D5BFBE2}"/>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68C1FB97-631D-15D3-E953-92BFDD1B4041}"/>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855FEC8B-51F7-7358-FD4E-4660721A16A8}"/>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C4509AD5-717C-BA88-7EB5-D21E62F4EDDD}"/>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2845351069"/>
      </p:ext>
    </p:extLst>
  </p:cSld>
  <p:clrMap bg1="lt1" tx1="dk1" bg2="lt2" tx2="dk2" accent1="accent1" accent2="accent2" accent3="accent3" accent4="accent4" accent5="accent5" accent6="accent6" hlink="hlink" folHlink="folHlink"/>
  <p:sldLayoutIdLst>
    <p:sldLayoutId id="2147485215" r:id="rId1"/>
    <p:sldLayoutId id="2147485216"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25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25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2"/>
            <a:ext cx="12191990" cy="6857995"/>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8807823"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5" name="Flowchart: Delay 4">
            <a:extLst>
              <a:ext uri="{FF2B5EF4-FFF2-40B4-BE49-F238E27FC236}">
                <a16:creationId xmlns:a16="http://schemas.microsoft.com/office/drawing/2014/main" id="{FD136796-93A2-A9EE-8B6A-E5E24997BD81}"/>
              </a:ext>
            </a:extLst>
          </p:cNvPr>
          <p:cNvSpPr/>
          <p:nvPr userDrawn="1"/>
        </p:nvSpPr>
        <p:spPr>
          <a:xfrm rot="10800000">
            <a:off x="10714995" y="-99817"/>
            <a:ext cx="1834964" cy="7057994"/>
          </a:xfrm>
          <a:custGeom>
            <a:avLst/>
            <a:gdLst>
              <a:gd name="connsiteX0" fmla="*/ 0 w 2229558"/>
              <a:gd name="connsiteY0" fmla="*/ 0 h 7057994"/>
              <a:gd name="connsiteX1" fmla="*/ 1114779 w 2229558"/>
              <a:gd name="connsiteY1" fmla="*/ 0 h 7057994"/>
              <a:gd name="connsiteX2" fmla="*/ 2229558 w 2229558"/>
              <a:gd name="connsiteY2" fmla="*/ 3528997 h 7057994"/>
              <a:gd name="connsiteX3" fmla="*/ 1114779 w 2229558"/>
              <a:gd name="connsiteY3" fmla="*/ 7057994 h 7057994"/>
              <a:gd name="connsiteX4" fmla="*/ 0 w 2229558"/>
              <a:gd name="connsiteY4" fmla="*/ 7057994 h 7057994"/>
              <a:gd name="connsiteX5" fmla="*/ 0 w 2229558"/>
              <a:gd name="connsiteY5" fmla="*/ 0 h 7057994"/>
              <a:gd name="connsiteX0" fmla="*/ 0 w 11302438"/>
              <a:gd name="connsiteY0" fmla="*/ 30480 h 7057994"/>
              <a:gd name="connsiteX1" fmla="*/ 10187659 w 11302438"/>
              <a:gd name="connsiteY1" fmla="*/ 0 h 7057994"/>
              <a:gd name="connsiteX2" fmla="*/ 11302438 w 11302438"/>
              <a:gd name="connsiteY2" fmla="*/ 3528997 h 7057994"/>
              <a:gd name="connsiteX3" fmla="*/ 10187659 w 11302438"/>
              <a:gd name="connsiteY3" fmla="*/ 7057994 h 7057994"/>
              <a:gd name="connsiteX4" fmla="*/ 9072880 w 11302438"/>
              <a:gd name="connsiteY4" fmla="*/ 7057994 h 7057994"/>
              <a:gd name="connsiteX5" fmla="*/ 0 w 11302438"/>
              <a:gd name="connsiteY5" fmla="*/ 30480 h 7057994"/>
              <a:gd name="connsiteX0" fmla="*/ 0 w 11302438"/>
              <a:gd name="connsiteY0" fmla="*/ 30480 h 7057994"/>
              <a:gd name="connsiteX1" fmla="*/ 10187659 w 11302438"/>
              <a:gd name="connsiteY1" fmla="*/ 0 h 7057994"/>
              <a:gd name="connsiteX2" fmla="*/ 11302438 w 11302438"/>
              <a:gd name="connsiteY2" fmla="*/ 3528997 h 7057994"/>
              <a:gd name="connsiteX3" fmla="*/ 10187659 w 11302438"/>
              <a:gd name="connsiteY3" fmla="*/ 7057994 h 7057994"/>
              <a:gd name="connsiteX4" fmla="*/ 10160 w 11302438"/>
              <a:gd name="connsiteY4" fmla="*/ 7017354 h 7057994"/>
              <a:gd name="connsiteX5" fmla="*/ 0 w 11302438"/>
              <a:gd name="connsiteY5" fmla="*/ 30480 h 7057994"/>
              <a:gd name="connsiteX0" fmla="*/ 8398272 w 11292280"/>
              <a:gd name="connsiteY0" fmla="*/ 45979 h 7057994"/>
              <a:gd name="connsiteX1" fmla="*/ 10177501 w 11292280"/>
              <a:gd name="connsiteY1" fmla="*/ 0 h 7057994"/>
              <a:gd name="connsiteX2" fmla="*/ 11292280 w 11292280"/>
              <a:gd name="connsiteY2" fmla="*/ 3528997 h 7057994"/>
              <a:gd name="connsiteX3" fmla="*/ 10177501 w 11292280"/>
              <a:gd name="connsiteY3" fmla="*/ 7057994 h 7057994"/>
              <a:gd name="connsiteX4" fmla="*/ 2 w 11292280"/>
              <a:gd name="connsiteY4" fmla="*/ 7017354 h 7057994"/>
              <a:gd name="connsiteX5" fmla="*/ 8398272 w 11292280"/>
              <a:gd name="connsiteY5" fmla="*/ 45979 h 7057994"/>
              <a:gd name="connsiteX0" fmla="*/ 1 w 2894009"/>
              <a:gd name="connsiteY0" fmla="*/ 45979 h 7057994"/>
              <a:gd name="connsiteX1" fmla="*/ 1779230 w 2894009"/>
              <a:gd name="connsiteY1" fmla="*/ 0 h 7057994"/>
              <a:gd name="connsiteX2" fmla="*/ 2894009 w 2894009"/>
              <a:gd name="connsiteY2" fmla="*/ 3528997 h 7057994"/>
              <a:gd name="connsiteX3" fmla="*/ 1779230 w 2894009"/>
              <a:gd name="connsiteY3" fmla="*/ 7057994 h 7057994"/>
              <a:gd name="connsiteX4" fmla="*/ 59047 w 2894009"/>
              <a:gd name="connsiteY4" fmla="*/ 7032852 h 7057994"/>
              <a:gd name="connsiteX5" fmla="*/ 1 w 2894009"/>
              <a:gd name="connsiteY5" fmla="*/ 45979 h 70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4009" h="7057994">
                <a:moveTo>
                  <a:pt x="1" y="45979"/>
                </a:moveTo>
                <a:lnTo>
                  <a:pt x="1779230" y="0"/>
                </a:lnTo>
                <a:lnTo>
                  <a:pt x="2894009" y="3528997"/>
                </a:lnTo>
                <a:lnTo>
                  <a:pt x="1779230" y="7057994"/>
                </a:lnTo>
                <a:lnTo>
                  <a:pt x="59047" y="7032852"/>
                </a:lnTo>
                <a:cubicBezTo>
                  <a:pt x="55660" y="4703894"/>
                  <a:pt x="3388" y="2374937"/>
                  <a:pt x="1" y="45979"/>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Delay 4">
            <a:extLst>
              <a:ext uri="{FF2B5EF4-FFF2-40B4-BE49-F238E27FC236}">
                <a16:creationId xmlns:a16="http://schemas.microsoft.com/office/drawing/2014/main" id="{7C56AD78-655B-2F4D-80FC-69622FB0076C}"/>
              </a:ext>
            </a:extLst>
          </p:cNvPr>
          <p:cNvSpPr/>
          <p:nvPr userDrawn="1"/>
        </p:nvSpPr>
        <p:spPr>
          <a:xfrm rot="10800000">
            <a:off x="10925210" y="-90749"/>
            <a:ext cx="1624749" cy="7039657"/>
          </a:xfrm>
          <a:custGeom>
            <a:avLst/>
            <a:gdLst>
              <a:gd name="connsiteX0" fmla="*/ 0 w 2170425"/>
              <a:gd name="connsiteY0" fmla="*/ 0 h 7039140"/>
              <a:gd name="connsiteX1" fmla="*/ 1085213 w 2170425"/>
              <a:gd name="connsiteY1" fmla="*/ 0 h 7039140"/>
              <a:gd name="connsiteX2" fmla="*/ 2170425 w 2170425"/>
              <a:gd name="connsiteY2" fmla="*/ 3519570 h 7039140"/>
              <a:gd name="connsiteX3" fmla="*/ 1085213 w 2170425"/>
              <a:gd name="connsiteY3" fmla="*/ 7039140 h 7039140"/>
              <a:gd name="connsiteX4" fmla="*/ 0 w 2170425"/>
              <a:gd name="connsiteY4" fmla="*/ 7039140 h 7039140"/>
              <a:gd name="connsiteX5" fmla="*/ 0 w 2170425"/>
              <a:gd name="connsiteY5" fmla="*/ 0 h 7039140"/>
              <a:gd name="connsiteX0" fmla="*/ 0 w 11019785"/>
              <a:gd name="connsiteY0" fmla="*/ 30480 h 7039140"/>
              <a:gd name="connsiteX1" fmla="*/ 9934573 w 11019785"/>
              <a:gd name="connsiteY1" fmla="*/ 0 h 7039140"/>
              <a:gd name="connsiteX2" fmla="*/ 11019785 w 11019785"/>
              <a:gd name="connsiteY2" fmla="*/ 3519570 h 7039140"/>
              <a:gd name="connsiteX3" fmla="*/ 9934573 w 11019785"/>
              <a:gd name="connsiteY3" fmla="*/ 7039140 h 7039140"/>
              <a:gd name="connsiteX4" fmla="*/ 8849360 w 11019785"/>
              <a:gd name="connsiteY4" fmla="*/ 7039140 h 7039140"/>
              <a:gd name="connsiteX5" fmla="*/ 0 w 11019785"/>
              <a:gd name="connsiteY5" fmla="*/ 30480 h 7039140"/>
              <a:gd name="connsiteX0" fmla="*/ 0 w 11019785"/>
              <a:gd name="connsiteY0" fmla="*/ 30480 h 7039140"/>
              <a:gd name="connsiteX1" fmla="*/ 9934573 w 11019785"/>
              <a:gd name="connsiteY1" fmla="*/ 0 h 7039140"/>
              <a:gd name="connsiteX2" fmla="*/ 11019785 w 11019785"/>
              <a:gd name="connsiteY2" fmla="*/ 3519570 h 7039140"/>
              <a:gd name="connsiteX3" fmla="*/ 9934573 w 11019785"/>
              <a:gd name="connsiteY3" fmla="*/ 7039140 h 7039140"/>
              <a:gd name="connsiteX4" fmla="*/ 50800 w 11019785"/>
              <a:gd name="connsiteY4" fmla="*/ 7008660 h 7039140"/>
              <a:gd name="connsiteX5" fmla="*/ 0 w 11019785"/>
              <a:gd name="connsiteY5" fmla="*/ 30480 h 7039140"/>
              <a:gd name="connsiteX0" fmla="*/ 8406517 w 10968985"/>
              <a:gd name="connsiteY0" fmla="*/ 14982 h 7039140"/>
              <a:gd name="connsiteX1" fmla="*/ 9883773 w 10968985"/>
              <a:gd name="connsiteY1" fmla="*/ 0 h 7039140"/>
              <a:gd name="connsiteX2" fmla="*/ 10968985 w 10968985"/>
              <a:gd name="connsiteY2" fmla="*/ 3519570 h 7039140"/>
              <a:gd name="connsiteX3" fmla="*/ 9883773 w 10968985"/>
              <a:gd name="connsiteY3" fmla="*/ 7039140 h 7039140"/>
              <a:gd name="connsiteX4" fmla="*/ 0 w 10968985"/>
              <a:gd name="connsiteY4" fmla="*/ 7008660 h 7039140"/>
              <a:gd name="connsiteX5" fmla="*/ 8406517 w 10968985"/>
              <a:gd name="connsiteY5" fmla="*/ 14982 h 7039140"/>
              <a:gd name="connsiteX0" fmla="*/ 0 w 2562468"/>
              <a:gd name="connsiteY0" fmla="*/ 14982 h 7039657"/>
              <a:gd name="connsiteX1" fmla="*/ 1477256 w 2562468"/>
              <a:gd name="connsiteY1" fmla="*/ 0 h 7039657"/>
              <a:gd name="connsiteX2" fmla="*/ 2562468 w 2562468"/>
              <a:gd name="connsiteY2" fmla="*/ 3519570 h 7039657"/>
              <a:gd name="connsiteX3" fmla="*/ 1477256 w 2562468"/>
              <a:gd name="connsiteY3" fmla="*/ 7039140 h 7039657"/>
              <a:gd name="connsiteX4" fmla="*/ 50798 w 2562468"/>
              <a:gd name="connsiteY4" fmla="*/ 7039657 h 7039657"/>
              <a:gd name="connsiteX5" fmla="*/ 0 w 2562468"/>
              <a:gd name="connsiteY5" fmla="*/ 14982 h 70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2468" h="7039657">
                <a:moveTo>
                  <a:pt x="0" y="14982"/>
                </a:moveTo>
                <a:lnTo>
                  <a:pt x="1477256" y="0"/>
                </a:lnTo>
                <a:lnTo>
                  <a:pt x="2562468" y="3519570"/>
                </a:lnTo>
                <a:lnTo>
                  <a:pt x="1477256" y="7039140"/>
                </a:lnTo>
                <a:lnTo>
                  <a:pt x="50798" y="7039657"/>
                </a:lnTo>
                <a:lnTo>
                  <a:pt x="0" y="14982"/>
                </a:ln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9892F726-3A44-3D4F-0C90-7E225E718A62}"/>
              </a:ext>
            </a:extLst>
          </p:cNvPr>
          <p:cNvSpPr/>
          <p:nvPr userDrawn="1"/>
        </p:nvSpPr>
        <p:spPr>
          <a:xfrm rot="10800000">
            <a:off x="11133604" y="-90388"/>
            <a:ext cx="1416355" cy="7050332"/>
          </a:xfrm>
          <a:custGeom>
            <a:avLst/>
            <a:gdLst>
              <a:gd name="connsiteX0" fmla="*/ 0 w 2110039"/>
              <a:gd name="connsiteY0" fmla="*/ 0 h 7039139"/>
              <a:gd name="connsiteX1" fmla="*/ 1055020 w 2110039"/>
              <a:gd name="connsiteY1" fmla="*/ 0 h 7039139"/>
              <a:gd name="connsiteX2" fmla="*/ 2110039 w 2110039"/>
              <a:gd name="connsiteY2" fmla="*/ 3519570 h 7039139"/>
              <a:gd name="connsiteX3" fmla="*/ 1055020 w 2110039"/>
              <a:gd name="connsiteY3" fmla="*/ 7039139 h 7039139"/>
              <a:gd name="connsiteX4" fmla="*/ 0 w 2110039"/>
              <a:gd name="connsiteY4" fmla="*/ 7039139 h 7039139"/>
              <a:gd name="connsiteX5" fmla="*/ 0 w 2110039"/>
              <a:gd name="connsiteY5" fmla="*/ 0 h 7039139"/>
              <a:gd name="connsiteX0" fmla="*/ 0 w 10715559"/>
              <a:gd name="connsiteY0" fmla="*/ 30480 h 7039139"/>
              <a:gd name="connsiteX1" fmla="*/ 9660540 w 10715559"/>
              <a:gd name="connsiteY1" fmla="*/ 0 h 7039139"/>
              <a:gd name="connsiteX2" fmla="*/ 10715559 w 10715559"/>
              <a:gd name="connsiteY2" fmla="*/ 3519570 h 7039139"/>
              <a:gd name="connsiteX3" fmla="*/ 9660540 w 10715559"/>
              <a:gd name="connsiteY3" fmla="*/ 7039139 h 7039139"/>
              <a:gd name="connsiteX4" fmla="*/ 8605520 w 10715559"/>
              <a:gd name="connsiteY4" fmla="*/ 7039139 h 7039139"/>
              <a:gd name="connsiteX5" fmla="*/ 0 w 10715559"/>
              <a:gd name="connsiteY5" fmla="*/ 30480 h 7039139"/>
              <a:gd name="connsiteX0" fmla="*/ 0 w 10715559"/>
              <a:gd name="connsiteY0" fmla="*/ 30480 h 7039139"/>
              <a:gd name="connsiteX1" fmla="*/ 9660540 w 10715559"/>
              <a:gd name="connsiteY1" fmla="*/ 0 h 7039139"/>
              <a:gd name="connsiteX2" fmla="*/ 10715559 w 10715559"/>
              <a:gd name="connsiteY2" fmla="*/ 3519570 h 7039139"/>
              <a:gd name="connsiteX3" fmla="*/ 9660540 w 10715559"/>
              <a:gd name="connsiteY3" fmla="*/ 7039139 h 7039139"/>
              <a:gd name="connsiteX4" fmla="*/ 40640 w 10715559"/>
              <a:gd name="connsiteY4" fmla="*/ 6988339 h 7039139"/>
              <a:gd name="connsiteX5" fmla="*/ 0 w 10715559"/>
              <a:gd name="connsiteY5" fmla="*/ 30480 h 7039139"/>
              <a:gd name="connsiteX0" fmla="*/ 8441119 w 10674919"/>
              <a:gd name="connsiteY0" fmla="*/ 14981 h 7039139"/>
              <a:gd name="connsiteX1" fmla="*/ 9619900 w 10674919"/>
              <a:gd name="connsiteY1" fmla="*/ 0 h 7039139"/>
              <a:gd name="connsiteX2" fmla="*/ 10674919 w 10674919"/>
              <a:gd name="connsiteY2" fmla="*/ 3519570 h 7039139"/>
              <a:gd name="connsiteX3" fmla="*/ 9619900 w 10674919"/>
              <a:gd name="connsiteY3" fmla="*/ 7039139 h 7039139"/>
              <a:gd name="connsiteX4" fmla="*/ 0 w 10674919"/>
              <a:gd name="connsiteY4" fmla="*/ 6988339 h 7039139"/>
              <a:gd name="connsiteX5" fmla="*/ 8441119 w 10674919"/>
              <a:gd name="connsiteY5" fmla="*/ 14981 h 7039139"/>
              <a:gd name="connsiteX0" fmla="*/ 0 w 2233800"/>
              <a:gd name="connsiteY0" fmla="*/ 14981 h 7050332"/>
              <a:gd name="connsiteX1" fmla="*/ 1178781 w 2233800"/>
              <a:gd name="connsiteY1" fmla="*/ 0 h 7050332"/>
              <a:gd name="connsiteX2" fmla="*/ 2233800 w 2233800"/>
              <a:gd name="connsiteY2" fmla="*/ 3519570 h 7050332"/>
              <a:gd name="connsiteX3" fmla="*/ 1178781 w 2233800"/>
              <a:gd name="connsiteY3" fmla="*/ 7039139 h 7050332"/>
              <a:gd name="connsiteX4" fmla="*/ 113969 w 2233800"/>
              <a:gd name="connsiteY4" fmla="*/ 7050332 h 7050332"/>
              <a:gd name="connsiteX5" fmla="*/ 0 w 2233800"/>
              <a:gd name="connsiteY5" fmla="*/ 14981 h 705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800" h="7050332">
                <a:moveTo>
                  <a:pt x="0" y="14981"/>
                </a:moveTo>
                <a:lnTo>
                  <a:pt x="1178781" y="0"/>
                </a:lnTo>
                <a:lnTo>
                  <a:pt x="2233800" y="3519570"/>
                </a:lnTo>
                <a:lnTo>
                  <a:pt x="1178781" y="7039139"/>
                </a:lnTo>
                <a:lnTo>
                  <a:pt x="113969" y="7050332"/>
                </a:lnTo>
                <a:lnTo>
                  <a:pt x="0" y="14981"/>
                </a:ln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85DBBB50-213E-3C25-3688-2C41FF16043B}"/>
              </a:ext>
            </a:extLst>
          </p:cNvPr>
          <p:cNvSpPr/>
          <p:nvPr userDrawn="1"/>
        </p:nvSpPr>
        <p:spPr>
          <a:xfrm rot="10800000">
            <a:off x="11351956" y="-101068"/>
            <a:ext cx="1198003" cy="7045885"/>
          </a:xfrm>
          <a:custGeom>
            <a:avLst/>
            <a:gdLst>
              <a:gd name="connsiteX0" fmla="*/ 0 w 2033654"/>
              <a:gd name="connsiteY0" fmla="*/ 0 h 7029353"/>
              <a:gd name="connsiteX1" fmla="*/ 1016827 w 2033654"/>
              <a:gd name="connsiteY1" fmla="*/ 0 h 7029353"/>
              <a:gd name="connsiteX2" fmla="*/ 2033654 w 2033654"/>
              <a:gd name="connsiteY2" fmla="*/ 3514677 h 7029353"/>
              <a:gd name="connsiteX3" fmla="*/ 1016827 w 2033654"/>
              <a:gd name="connsiteY3" fmla="*/ 7029353 h 7029353"/>
              <a:gd name="connsiteX4" fmla="*/ 0 w 2033654"/>
              <a:gd name="connsiteY4" fmla="*/ 7029353 h 7029353"/>
              <a:gd name="connsiteX5" fmla="*/ 0 w 2033654"/>
              <a:gd name="connsiteY5" fmla="*/ 0 h 7029353"/>
              <a:gd name="connsiteX0" fmla="*/ 0 w 10354694"/>
              <a:gd name="connsiteY0" fmla="*/ 20320 h 7029353"/>
              <a:gd name="connsiteX1" fmla="*/ 9337867 w 10354694"/>
              <a:gd name="connsiteY1" fmla="*/ 0 h 7029353"/>
              <a:gd name="connsiteX2" fmla="*/ 10354694 w 10354694"/>
              <a:gd name="connsiteY2" fmla="*/ 3514677 h 7029353"/>
              <a:gd name="connsiteX3" fmla="*/ 9337867 w 10354694"/>
              <a:gd name="connsiteY3" fmla="*/ 7029353 h 7029353"/>
              <a:gd name="connsiteX4" fmla="*/ 8321040 w 10354694"/>
              <a:gd name="connsiteY4" fmla="*/ 7029353 h 7029353"/>
              <a:gd name="connsiteX5" fmla="*/ 0 w 10354694"/>
              <a:gd name="connsiteY5" fmla="*/ 20320 h 7029353"/>
              <a:gd name="connsiteX0" fmla="*/ 0 w 10354694"/>
              <a:gd name="connsiteY0" fmla="*/ 20320 h 7029353"/>
              <a:gd name="connsiteX1" fmla="*/ 9337867 w 10354694"/>
              <a:gd name="connsiteY1" fmla="*/ 0 h 7029353"/>
              <a:gd name="connsiteX2" fmla="*/ 10354694 w 10354694"/>
              <a:gd name="connsiteY2" fmla="*/ 3514677 h 7029353"/>
              <a:gd name="connsiteX3" fmla="*/ 9337867 w 10354694"/>
              <a:gd name="connsiteY3" fmla="*/ 7029353 h 7029353"/>
              <a:gd name="connsiteX4" fmla="*/ 81280 w 10354694"/>
              <a:gd name="connsiteY4" fmla="*/ 6988713 h 7029353"/>
              <a:gd name="connsiteX5" fmla="*/ 0 w 10354694"/>
              <a:gd name="connsiteY5" fmla="*/ 20320 h 7029353"/>
              <a:gd name="connsiteX0" fmla="*/ 8449366 w 10273414"/>
              <a:gd name="connsiteY0" fmla="*/ 0 h 7040030"/>
              <a:gd name="connsiteX1" fmla="*/ 9256587 w 10273414"/>
              <a:gd name="connsiteY1" fmla="*/ 10677 h 7040030"/>
              <a:gd name="connsiteX2" fmla="*/ 10273414 w 10273414"/>
              <a:gd name="connsiteY2" fmla="*/ 3525354 h 7040030"/>
              <a:gd name="connsiteX3" fmla="*/ 9256587 w 10273414"/>
              <a:gd name="connsiteY3" fmla="*/ 7040030 h 7040030"/>
              <a:gd name="connsiteX4" fmla="*/ 0 w 10273414"/>
              <a:gd name="connsiteY4" fmla="*/ 6999390 h 7040030"/>
              <a:gd name="connsiteX5" fmla="*/ 8449366 w 10273414"/>
              <a:gd name="connsiteY5" fmla="*/ 0 h 7040030"/>
              <a:gd name="connsiteX0" fmla="*/ 65379 w 1889427"/>
              <a:gd name="connsiteY0" fmla="*/ 0 h 7045885"/>
              <a:gd name="connsiteX1" fmla="*/ 872600 w 1889427"/>
              <a:gd name="connsiteY1" fmla="*/ 10677 h 7045885"/>
              <a:gd name="connsiteX2" fmla="*/ 1889427 w 1889427"/>
              <a:gd name="connsiteY2" fmla="*/ 3525354 h 7045885"/>
              <a:gd name="connsiteX3" fmla="*/ 872600 w 1889427"/>
              <a:gd name="connsiteY3" fmla="*/ 7040030 h 7045885"/>
              <a:gd name="connsiteX4" fmla="*/ 0 w 1889427"/>
              <a:gd name="connsiteY4" fmla="*/ 7045885 h 7045885"/>
              <a:gd name="connsiteX5" fmla="*/ 65379 w 1889427"/>
              <a:gd name="connsiteY5" fmla="*/ 0 h 70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427" h="7045885">
                <a:moveTo>
                  <a:pt x="65379" y="0"/>
                </a:moveTo>
                <a:lnTo>
                  <a:pt x="872600" y="10677"/>
                </a:lnTo>
                <a:lnTo>
                  <a:pt x="1889427" y="3525354"/>
                </a:lnTo>
                <a:lnTo>
                  <a:pt x="872600" y="7040030"/>
                </a:lnTo>
                <a:lnTo>
                  <a:pt x="0" y="7045885"/>
                </a:lnTo>
                <a:lnTo>
                  <a:pt x="65379" y="0"/>
                </a:lnTo>
                <a:close/>
              </a:path>
            </a:pathLst>
          </a:custGeom>
          <a:noFill/>
          <a:ln w="19050">
            <a:solidFill>
              <a:schemeClr val="bg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32E3DCCC-BDF3-8B88-C36F-416A51AB8E28}"/>
              </a:ext>
            </a:extLst>
          </p:cNvPr>
          <p:cNvSpPr/>
          <p:nvPr userDrawn="1"/>
        </p:nvSpPr>
        <p:spPr>
          <a:xfrm rot="10800000">
            <a:off x="11535995" y="-80963"/>
            <a:ext cx="1013964" cy="7019926"/>
          </a:xfrm>
          <a:custGeom>
            <a:avLst/>
            <a:gdLst>
              <a:gd name="connsiteX0" fmla="*/ 0 w 1971040"/>
              <a:gd name="connsiteY0" fmla="*/ 0 h 7019926"/>
              <a:gd name="connsiteX1" fmla="*/ 985520 w 1971040"/>
              <a:gd name="connsiteY1" fmla="*/ 0 h 7019926"/>
              <a:gd name="connsiteX2" fmla="*/ 1971040 w 1971040"/>
              <a:gd name="connsiteY2" fmla="*/ 3509963 h 7019926"/>
              <a:gd name="connsiteX3" fmla="*/ 985520 w 1971040"/>
              <a:gd name="connsiteY3" fmla="*/ 7019926 h 7019926"/>
              <a:gd name="connsiteX4" fmla="*/ 0 w 1971040"/>
              <a:gd name="connsiteY4" fmla="*/ 7019926 h 7019926"/>
              <a:gd name="connsiteX5" fmla="*/ 0 w 1971040"/>
              <a:gd name="connsiteY5" fmla="*/ 0 h 7019926"/>
              <a:gd name="connsiteX0" fmla="*/ 0 w 10007600"/>
              <a:gd name="connsiteY0" fmla="*/ 20320 h 7019926"/>
              <a:gd name="connsiteX1" fmla="*/ 9022080 w 10007600"/>
              <a:gd name="connsiteY1" fmla="*/ 0 h 7019926"/>
              <a:gd name="connsiteX2" fmla="*/ 10007600 w 10007600"/>
              <a:gd name="connsiteY2" fmla="*/ 3509963 h 7019926"/>
              <a:gd name="connsiteX3" fmla="*/ 9022080 w 10007600"/>
              <a:gd name="connsiteY3" fmla="*/ 7019926 h 7019926"/>
              <a:gd name="connsiteX4" fmla="*/ 8036560 w 10007600"/>
              <a:gd name="connsiteY4" fmla="*/ 7019926 h 7019926"/>
              <a:gd name="connsiteX5" fmla="*/ 0 w 10007600"/>
              <a:gd name="connsiteY5" fmla="*/ 20320 h 7019926"/>
              <a:gd name="connsiteX0" fmla="*/ 0 w 10007600"/>
              <a:gd name="connsiteY0" fmla="*/ 20320 h 7019926"/>
              <a:gd name="connsiteX1" fmla="*/ 9022080 w 10007600"/>
              <a:gd name="connsiteY1" fmla="*/ 0 h 7019926"/>
              <a:gd name="connsiteX2" fmla="*/ 10007600 w 10007600"/>
              <a:gd name="connsiteY2" fmla="*/ 3509963 h 7019926"/>
              <a:gd name="connsiteX3" fmla="*/ 9022080 w 10007600"/>
              <a:gd name="connsiteY3" fmla="*/ 7019926 h 7019926"/>
              <a:gd name="connsiteX4" fmla="*/ 40640 w 10007600"/>
              <a:gd name="connsiteY4" fmla="*/ 6989446 h 7019926"/>
              <a:gd name="connsiteX5" fmla="*/ 0 w 10007600"/>
              <a:gd name="connsiteY5" fmla="*/ 20320 h 7019926"/>
              <a:gd name="connsiteX0" fmla="*/ 8367789 w 9966960"/>
              <a:gd name="connsiteY0" fmla="*/ 20320 h 7019926"/>
              <a:gd name="connsiteX1" fmla="*/ 8981440 w 9966960"/>
              <a:gd name="connsiteY1" fmla="*/ 0 h 7019926"/>
              <a:gd name="connsiteX2" fmla="*/ 9966960 w 9966960"/>
              <a:gd name="connsiteY2" fmla="*/ 3509963 h 7019926"/>
              <a:gd name="connsiteX3" fmla="*/ 8981440 w 9966960"/>
              <a:gd name="connsiteY3" fmla="*/ 7019926 h 7019926"/>
              <a:gd name="connsiteX4" fmla="*/ 0 w 9966960"/>
              <a:gd name="connsiteY4" fmla="*/ 6989446 h 7019926"/>
              <a:gd name="connsiteX5" fmla="*/ 8367789 w 9966960"/>
              <a:gd name="connsiteY5" fmla="*/ 20320 h 7019926"/>
              <a:gd name="connsiteX0" fmla="*/ -1 w 1599170"/>
              <a:gd name="connsiteY0" fmla="*/ 20320 h 7019926"/>
              <a:gd name="connsiteX1" fmla="*/ 613650 w 1599170"/>
              <a:gd name="connsiteY1" fmla="*/ 0 h 7019926"/>
              <a:gd name="connsiteX2" fmla="*/ 1599170 w 1599170"/>
              <a:gd name="connsiteY2" fmla="*/ 3509963 h 7019926"/>
              <a:gd name="connsiteX3" fmla="*/ 613650 w 1599170"/>
              <a:gd name="connsiteY3" fmla="*/ 7019926 h 7019926"/>
              <a:gd name="connsiteX4" fmla="*/ 65082 w 1599170"/>
              <a:gd name="connsiteY4" fmla="*/ 7004945 h 7019926"/>
              <a:gd name="connsiteX5" fmla="*/ -1 w 1599170"/>
              <a:gd name="connsiteY5" fmla="*/ 20320 h 701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170" h="7019926">
                <a:moveTo>
                  <a:pt x="-1" y="20320"/>
                </a:moveTo>
                <a:lnTo>
                  <a:pt x="613650" y="0"/>
                </a:lnTo>
                <a:lnTo>
                  <a:pt x="1599170" y="3509963"/>
                </a:lnTo>
                <a:lnTo>
                  <a:pt x="613650" y="7019926"/>
                </a:lnTo>
                <a:lnTo>
                  <a:pt x="65082" y="7004945"/>
                </a:lnTo>
                <a:lnTo>
                  <a:pt x="-1" y="20320"/>
                </a:ln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538717"/>
      </p:ext>
    </p:extLst>
  </p:cSld>
  <p:clrMap bg1="lt1" tx1="dk1" bg2="lt2" tx2="dk2" accent1="accent1" accent2="accent2" accent3="accent3" accent4="accent4" accent5="accent5" accent6="accent6" hlink="hlink" folHlink="folHlink"/>
  <p:sldLayoutIdLst>
    <p:sldLayoutId id="2147485218" r:id="rId1"/>
    <p:sldLayoutId id="2147485219" r:id="rId2"/>
    <p:sldLayoutId id="2147485298" r:id="rId3"/>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50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50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50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50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7">
            <a:extLst>
              <a:ext uri="{96DAC541-7B7A-43D3-8B79-37D633B846F1}">
                <asvg:svgBlip xmlns:asvg="http://schemas.microsoft.com/office/drawing/2016/SVG/main" r:embed="rId8"/>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DACE48-BD7D-EC1C-A7E1-5314DEC4B137}"/>
              </a:ext>
            </a:extLst>
          </p:cNvPr>
          <p:cNvPicPr>
            <a:picLocks noChangeAspect="1"/>
          </p:cNvPicPr>
          <p:nvPr userDrawn="1"/>
        </p:nvPicPr>
        <p:blipFill>
          <a:blip r:embed="rId4" cstate="email">
            <a:extLst>
              <a:ext uri="{28A0092B-C50C-407E-A947-70E740481C1C}">
                <a14:useLocalDpi xmlns:a14="http://schemas.microsoft.com/office/drawing/2010/main"/>
              </a:ext>
            </a:extLst>
          </a:blip>
          <a:srcRect l="61615" r="8839"/>
          <a:stretch/>
        </p:blipFill>
        <p:spPr>
          <a:xfrm>
            <a:off x="8589818" y="4715"/>
            <a:ext cx="3602182" cy="6857995"/>
          </a:xfrm>
          <a:prstGeom prst="rect">
            <a:avLst/>
          </a:prstGeom>
        </p:spPr>
      </p:pic>
      <p:sp>
        <p:nvSpPr>
          <p:cNvPr id="16" name="Graphic 2">
            <a:extLst>
              <a:ext uri="{FF2B5EF4-FFF2-40B4-BE49-F238E27FC236}">
                <a16:creationId xmlns:a16="http://schemas.microsoft.com/office/drawing/2014/main" id="{174B3EE1-7BD0-0E06-E4DF-B48AF1390473}"/>
              </a:ext>
            </a:extLst>
          </p:cNvPr>
          <p:cNvSpPr/>
          <p:nvPr userDrawn="1"/>
        </p:nvSpPr>
        <p:spPr>
          <a:xfrm>
            <a:off x="1220803" y="-80964"/>
            <a:ext cx="9557829" cy="70293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7829" h="6858085">
                <a:moveTo>
                  <a:pt x="9261723" y="0"/>
                </a:moveTo>
                <a:cubicBezTo>
                  <a:pt x="9280711" y="53491"/>
                  <a:pt x="9557829" y="845594"/>
                  <a:pt x="9557829" y="1381942"/>
                </a:cubicBezTo>
                <a:cubicBezTo>
                  <a:pt x="9557829" y="1670249"/>
                  <a:pt x="9478653" y="1899217"/>
                  <a:pt x="9402020" y="2120724"/>
                </a:cubicBezTo>
                <a:cubicBezTo>
                  <a:pt x="9329201" y="2331296"/>
                  <a:pt x="9260451" y="2530170"/>
                  <a:pt x="9260451" y="2768208"/>
                </a:cubicBezTo>
                <a:cubicBezTo>
                  <a:pt x="9260451" y="3006246"/>
                  <a:pt x="9330811" y="3208256"/>
                  <a:pt x="9405325" y="3418319"/>
                </a:cubicBezTo>
                <a:cubicBezTo>
                  <a:pt x="9480263" y="3629569"/>
                  <a:pt x="9557829" y="3848110"/>
                  <a:pt x="9557829" y="4115987"/>
                </a:cubicBezTo>
                <a:cubicBezTo>
                  <a:pt x="9557829" y="4383865"/>
                  <a:pt x="9480009" y="4618596"/>
                  <a:pt x="9404647" y="4844851"/>
                </a:cubicBezTo>
                <a:cubicBezTo>
                  <a:pt x="9330473" y="5067715"/>
                  <a:pt x="9260451" y="5278117"/>
                  <a:pt x="9260451" y="5516240"/>
                </a:cubicBezTo>
                <a:cubicBezTo>
                  <a:pt x="9260451" y="5976040"/>
                  <a:pt x="9530533" y="6782723"/>
                  <a:pt x="9556134" y="6858085"/>
                </a:cubicBezTo>
                <a:lnTo>
                  <a:pt x="58995" y="6829307"/>
                </a:lnTo>
                <a:lnTo>
                  <a:pt x="0" y="9592"/>
                </a:lnTo>
                <a:lnTo>
                  <a:pt x="9261723" y="0"/>
                </a:lnTo>
                <a:close/>
              </a:path>
            </a:pathLst>
          </a:custGeom>
          <a:solidFill>
            <a:srgbClr val="FFFFFF">
              <a:alpha val="30000"/>
            </a:srgbClr>
          </a:solidFill>
          <a:ln w="15875" cap="flat">
            <a:solidFill>
              <a:schemeClr val="accent5">
                <a:alpha val="3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9F06CF0F-BC32-8D99-ACA9-674C61D23A66}"/>
              </a:ext>
            </a:extLst>
          </p:cNvPr>
          <p:cNvSpPr/>
          <p:nvPr userDrawn="1"/>
        </p:nvSpPr>
        <p:spPr>
          <a:xfrm>
            <a:off x="947119" y="-90392"/>
            <a:ext cx="9557829" cy="70293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7829" h="6858085">
                <a:moveTo>
                  <a:pt x="9261723" y="0"/>
                </a:moveTo>
                <a:cubicBezTo>
                  <a:pt x="9280711" y="53491"/>
                  <a:pt x="9557829" y="845594"/>
                  <a:pt x="9557829" y="1381942"/>
                </a:cubicBezTo>
                <a:cubicBezTo>
                  <a:pt x="9557829" y="1670249"/>
                  <a:pt x="9478653" y="1899217"/>
                  <a:pt x="9402020" y="2120724"/>
                </a:cubicBezTo>
                <a:cubicBezTo>
                  <a:pt x="9329201" y="2331296"/>
                  <a:pt x="9260451" y="2530170"/>
                  <a:pt x="9260451" y="2768208"/>
                </a:cubicBezTo>
                <a:cubicBezTo>
                  <a:pt x="9260451" y="3006246"/>
                  <a:pt x="9330811" y="3208256"/>
                  <a:pt x="9405325" y="3418319"/>
                </a:cubicBezTo>
                <a:cubicBezTo>
                  <a:pt x="9480263" y="3629569"/>
                  <a:pt x="9557829" y="3848110"/>
                  <a:pt x="9557829" y="4115987"/>
                </a:cubicBezTo>
                <a:cubicBezTo>
                  <a:pt x="9557829" y="4383865"/>
                  <a:pt x="9480009" y="4618596"/>
                  <a:pt x="9404647" y="4844851"/>
                </a:cubicBezTo>
                <a:cubicBezTo>
                  <a:pt x="9330473" y="5067715"/>
                  <a:pt x="9260451" y="5278117"/>
                  <a:pt x="9260451" y="5516240"/>
                </a:cubicBezTo>
                <a:cubicBezTo>
                  <a:pt x="9260451" y="5976040"/>
                  <a:pt x="9530533" y="6782723"/>
                  <a:pt x="9556134" y="6858085"/>
                </a:cubicBezTo>
                <a:lnTo>
                  <a:pt x="58995" y="6829307"/>
                </a:lnTo>
                <a:lnTo>
                  <a:pt x="0" y="9592"/>
                </a:lnTo>
                <a:lnTo>
                  <a:pt x="9261723" y="0"/>
                </a:lnTo>
                <a:close/>
              </a:path>
            </a:pathLst>
          </a:custGeom>
          <a:solidFill>
            <a:srgbClr val="FFFFFF">
              <a:alpha val="40000"/>
            </a:srgbClr>
          </a:solidFill>
          <a:ln w="15875" cap="flat">
            <a:solidFill>
              <a:schemeClr val="accent5">
                <a:alpha val="40000"/>
              </a:schemeClr>
            </a:solid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7677117B-787D-D818-206F-DFEFF5A43217}"/>
              </a:ext>
            </a:extLst>
          </p:cNvPr>
          <p:cNvSpPr/>
          <p:nvPr userDrawn="1"/>
        </p:nvSpPr>
        <p:spPr>
          <a:xfrm>
            <a:off x="590572" y="-85678"/>
            <a:ext cx="9557829" cy="70293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7829" h="6858085">
                <a:moveTo>
                  <a:pt x="9261723" y="0"/>
                </a:moveTo>
                <a:cubicBezTo>
                  <a:pt x="9280711" y="53491"/>
                  <a:pt x="9557829" y="845594"/>
                  <a:pt x="9557829" y="1381942"/>
                </a:cubicBezTo>
                <a:cubicBezTo>
                  <a:pt x="9557829" y="1670249"/>
                  <a:pt x="9478653" y="1899217"/>
                  <a:pt x="9402020" y="2120724"/>
                </a:cubicBezTo>
                <a:cubicBezTo>
                  <a:pt x="9329201" y="2331296"/>
                  <a:pt x="9260451" y="2530170"/>
                  <a:pt x="9260451" y="2768208"/>
                </a:cubicBezTo>
                <a:cubicBezTo>
                  <a:pt x="9260451" y="3006246"/>
                  <a:pt x="9330811" y="3208256"/>
                  <a:pt x="9405325" y="3418319"/>
                </a:cubicBezTo>
                <a:cubicBezTo>
                  <a:pt x="9480263" y="3629569"/>
                  <a:pt x="9557829" y="3848110"/>
                  <a:pt x="9557829" y="4115987"/>
                </a:cubicBezTo>
                <a:cubicBezTo>
                  <a:pt x="9557829" y="4383865"/>
                  <a:pt x="9480009" y="4618596"/>
                  <a:pt x="9404647" y="4844851"/>
                </a:cubicBezTo>
                <a:cubicBezTo>
                  <a:pt x="9330473" y="5067715"/>
                  <a:pt x="9260451" y="5278117"/>
                  <a:pt x="9260451" y="5516240"/>
                </a:cubicBezTo>
                <a:cubicBezTo>
                  <a:pt x="9260451" y="5976040"/>
                  <a:pt x="9530533" y="6782723"/>
                  <a:pt x="9556134" y="6858085"/>
                </a:cubicBezTo>
                <a:lnTo>
                  <a:pt x="58995" y="6829307"/>
                </a:lnTo>
                <a:lnTo>
                  <a:pt x="0" y="9592"/>
                </a:lnTo>
                <a:lnTo>
                  <a:pt x="9261723" y="0"/>
                </a:lnTo>
                <a:close/>
              </a:path>
            </a:pathLst>
          </a:custGeom>
          <a:solidFill>
            <a:srgbClr val="FFFFFF">
              <a:alpha val="50000"/>
            </a:srgbClr>
          </a:solidFill>
          <a:ln w="15875" cap="flat">
            <a:solidFill>
              <a:schemeClr val="accent5">
                <a:alpha val="50000"/>
              </a:schemeClr>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D629B228-F15D-8138-3EB5-393C0115B301}"/>
              </a:ext>
            </a:extLst>
          </p:cNvPr>
          <p:cNvSpPr/>
          <p:nvPr userDrawn="1"/>
        </p:nvSpPr>
        <p:spPr>
          <a:xfrm>
            <a:off x="234025" y="-85678"/>
            <a:ext cx="9557829" cy="70293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7829" h="6858085">
                <a:moveTo>
                  <a:pt x="9261723" y="0"/>
                </a:moveTo>
                <a:cubicBezTo>
                  <a:pt x="9280711" y="53491"/>
                  <a:pt x="9557829" y="845594"/>
                  <a:pt x="9557829" y="1381942"/>
                </a:cubicBezTo>
                <a:cubicBezTo>
                  <a:pt x="9557829" y="1670249"/>
                  <a:pt x="9478653" y="1899217"/>
                  <a:pt x="9402020" y="2120724"/>
                </a:cubicBezTo>
                <a:cubicBezTo>
                  <a:pt x="9329201" y="2331296"/>
                  <a:pt x="9260451" y="2530170"/>
                  <a:pt x="9260451" y="2768208"/>
                </a:cubicBezTo>
                <a:cubicBezTo>
                  <a:pt x="9260451" y="3006246"/>
                  <a:pt x="9330811" y="3208256"/>
                  <a:pt x="9405325" y="3418319"/>
                </a:cubicBezTo>
                <a:cubicBezTo>
                  <a:pt x="9480263" y="3629569"/>
                  <a:pt x="9557829" y="3848110"/>
                  <a:pt x="9557829" y="4115987"/>
                </a:cubicBezTo>
                <a:cubicBezTo>
                  <a:pt x="9557829" y="4383865"/>
                  <a:pt x="9480009" y="4618596"/>
                  <a:pt x="9404647" y="4844851"/>
                </a:cubicBezTo>
                <a:cubicBezTo>
                  <a:pt x="9330473" y="5067715"/>
                  <a:pt x="9260451" y="5278117"/>
                  <a:pt x="9260451" y="5516240"/>
                </a:cubicBezTo>
                <a:cubicBezTo>
                  <a:pt x="9260451" y="5976040"/>
                  <a:pt x="9530533" y="6782723"/>
                  <a:pt x="9556134" y="6858085"/>
                </a:cubicBezTo>
                <a:lnTo>
                  <a:pt x="58995" y="6829307"/>
                </a:lnTo>
                <a:lnTo>
                  <a:pt x="0" y="9592"/>
                </a:lnTo>
                <a:lnTo>
                  <a:pt x="9261723" y="0"/>
                </a:lnTo>
                <a:close/>
              </a:path>
            </a:pathLst>
          </a:custGeom>
          <a:solidFill>
            <a:srgbClr val="FFFFFF">
              <a:alpha val="70000"/>
            </a:srgbClr>
          </a:solidFill>
          <a:ln w="15875" cap="flat">
            <a:solidFill>
              <a:schemeClr val="accent5">
                <a:alpha val="7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29B7DC4E-0596-6819-30E8-04A3D0A0EB54}"/>
              </a:ext>
            </a:extLst>
          </p:cNvPr>
          <p:cNvSpPr/>
          <p:nvPr/>
        </p:nvSpPr>
        <p:spPr>
          <a:xfrm>
            <a:off x="-122522" y="-80964"/>
            <a:ext cx="9557829" cy="70293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7829" h="6858085">
                <a:moveTo>
                  <a:pt x="9261723" y="0"/>
                </a:moveTo>
                <a:cubicBezTo>
                  <a:pt x="9280711" y="53491"/>
                  <a:pt x="9557829" y="845594"/>
                  <a:pt x="9557829" y="1381942"/>
                </a:cubicBezTo>
                <a:cubicBezTo>
                  <a:pt x="9557829" y="1670249"/>
                  <a:pt x="9478653" y="1899217"/>
                  <a:pt x="9402020" y="2120724"/>
                </a:cubicBezTo>
                <a:cubicBezTo>
                  <a:pt x="9329201" y="2331296"/>
                  <a:pt x="9260451" y="2530170"/>
                  <a:pt x="9260451" y="2768208"/>
                </a:cubicBezTo>
                <a:cubicBezTo>
                  <a:pt x="9260451" y="3006246"/>
                  <a:pt x="9330811" y="3208256"/>
                  <a:pt x="9405325" y="3418319"/>
                </a:cubicBezTo>
                <a:cubicBezTo>
                  <a:pt x="9480263" y="3629569"/>
                  <a:pt x="9557829" y="3848110"/>
                  <a:pt x="9557829" y="4115987"/>
                </a:cubicBezTo>
                <a:cubicBezTo>
                  <a:pt x="9557829" y="4383865"/>
                  <a:pt x="9480009" y="4618596"/>
                  <a:pt x="9404647" y="4844851"/>
                </a:cubicBezTo>
                <a:cubicBezTo>
                  <a:pt x="9330473" y="5067715"/>
                  <a:pt x="9260451" y="5278117"/>
                  <a:pt x="9260451" y="5516240"/>
                </a:cubicBezTo>
                <a:cubicBezTo>
                  <a:pt x="9260451" y="5976040"/>
                  <a:pt x="9530533" y="6782723"/>
                  <a:pt x="9556134" y="6858085"/>
                </a:cubicBezTo>
                <a:lnTo>
                  <a:pt x="58995" y="6829307"/>
                </a:lnTo>
                <a:lnTo>
                  <a:pt x="0" y="9592"/>
                </a:lnTo>
                <a:lnTo>
                  <a:pt x="9261723" y="0"/>
                </a:lnTo>
                <a:close/>
              </a:path>
            </a:pathLst>
          </a:custGeom>
          <a:solidFill>
            <a:srgbClr val="FFFFFF"/>
          </a:solidFill>
          <a:ln w="15875" cap="flat">
            <a:solidFill>
              <a:schemeClr val="accent5"/>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userDrawn="1">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Tree>
    <p:extLst>
      <p:ext uri="{BB962C8B-B14F-4D97-AF65-F5344CB8AC3E}">
        <p14:creationId xmlns:p14="http://schemas.microsoft.com/office/powerpoint/2010/main" val="1893184524"/>
      </p:ext>
    </p:extLst>
  </p:cSld>
  <p:clrMap bg1="lt1" tx1="dk1" bg2="lt2" tx2="dk2" accent1="accent1" accent2="accent2" accent3="accent3" accent4="accent4" accent5="accent5" accent6="accent6" hlink="hlink" folHlink="folHlink"/>
  <p:sldLayoutIdLst>
    <p:sldLayoutId id="2147485349" r:id="rId1"/>
    <p:sldLayoutId id="2147485350"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2)">
                                      <p:cBhvr>
                                        <p:cTn id="7" dur="1500"/>
                                        <p:tgtEl>
                                          <p:spTgt spid="12"/>
                                        </p:tgtEl>
                                      </p:cBhvr>
                                    </p:animEffect>
                                  </p:childTnLst>
                                </p:cTn>
                              </p:par>
                              <p:par>
                                <p:cTn id="8" presetID="21" presetClass="entr" presetSubtype="2"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wheel(2)">
                                      <p:cBhvr>
                                        <p:cTn id="10" dur="1500"/>
                                        <p:tgtEl>
                                          <p:spTgt spid="13"/>
                                        </p:tgtEl>
                                      </p:cBhvr>
                                    </p:animEffect>
                                  </p:childTnLst>
                                </p:cTn>
                              </p:par>
                              <p:par>
                                <p:cTn id="11" presetID="21" presetClass="entr" presetSubtype="2" fill="hold" grpId="0"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wheel(2)">
                                      <p:cBhvr>
                                        <p:cTn id="13" dur="1500"/>
                                        <p:tgtEl>
                                          <p:spTgt spid="15"/>
                                        </p:tgtEl>
                                      </p:cBhvr>
                                    </p:animEffect>
                                  </p:childTnLst>
                                </p:cTn>
                              </p:par>
                              <p:par>
                                <p:cTn id="14" presetID="21" presetClass="entr" presetSubtype="2" fill="hold" grpId="0" nodeType="withEffect">
                                  <p:stCondLst>
                                    <p:cond delay="600"/>
                                  </p:stCondLst>
                                  <p:childTnLst>
                                    <p:set>
                                      <p:cBhvr>
                                        <p:cTn id="15" dur="1" fill="hold">
                                          <p:stCondLst>
                                            <p:cond delay="0"/>
                                          </p:stCondLst>
                                        </p:cTn>
                                        <p:tgtEl>
                                          <p:spTgt spid="14"/>
                                        </p:tgtEl>
                                        <p:attrNameLst>
                                          <p:attrName>style.visibility</p:attrName>
                                        </p:attrNameLst>
                                      </p:cBhvr>
                                      <p:to>
                                        <p:strVal val="visible"/>
                                      </p:to>
                                    </p:set>
                                    <p:animEffect transition="in" filter="wheel(2)">
                                      <p:cBhvr>
                                        <p:cTn id="16" dur="1500"/>
                                        <p:tgtEl>
                                          <p:spTgt spid="14"/>
                                        </p:tgtEl>
                                      </p:cBhvr>
                                    </p:animEffect>
                                  </p:childTnLst>
                                </p:cTn>
                              </p:par>
                              <p:par>
                                <p:cTn id="17" presetID="21" presetClass="entr" presetSubtype="2" fill="hold" grpId="0" nodeType="withEffect">
                                  <p:stCondLst>
                                    <p:cond delay="800"/>
                                  </p:stCondLst>
                                  <p:childTnLst>
                                    <p:set>
                                      <p:cBhvr>
                                        <p:cTn id="18" dur="1" fill="hold">
                                          <p:stCondLst>
                                            <p:cond delay="0"/>
                                          </p:stCondLst>
                                        </p:cTn>
                                        <p:tgtEl>
                                          <p:spTgt spid="16"/>
                                        </p:tgtEl>
                                        <p:attrNameLst>
                                          <p:attrName>style.visibility</p:attrName>
                                        </p:attrNameLst>
                                      </p:cBhvr>
                                      <p:to>
                                        <p:strVal val="visible"/>
                                      </p:to>
                                    </p:set>
                                    <p:animEffect transition="in" filter="wheel(2)">
                                      <p:cBhvr>
                                        <p:cTn id="19" dur="1500"/>
                                        <p:tgtEl>
                                          <p:spTgt spid="16"/>
                                        </p:tgtEl>
                                      </p:cBhvr>
                                    </p:animEffect>
                                  </p:childTnLst>
                                </p:cTn>
                              </p:par>
                              <p:par>
                                <p:cTn id="20" presetID="10" presetClass="entr" presetSubtype="0" fill="hold" nodeType="withEffect">
                                  <p:stCondLst>
                                    <p:cond delay="2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5" grpId="0" animBg="1"/>
      <p:bldP spid="13"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 y="2"/>
            <a:ext cx="12191996" cy="6857997"/>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7" name="Flowchart: Delay 4">
            <a:extLst>
              <a:ext uri="{FF2B5EF4-FFF2-40B4-BE49-F238E27FC236}">
                <a16:creationId xmlns:a16="http://schemas.microsoft.com/office/drawing/2014/main" id="{CF7B212A-06EA-ED0F-4B4C-D814889C4141}"/>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CDB968AD-7068-D04E-5E69-5B8BCDA8E75B}"/>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3D7F1383-C666-543B-65AF-FB817F061258}"/>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B99A4F62-0147-999B-DFE3-6B8BCF956F51}"/>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C02DB4AA-A53F-D249-B43E-8E2615590E34}"/>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10838701"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401104"/>
      </p:ext>
    </p:extLst>
  </p:cSld>
  <p:clrMap bg1="lt1" tx1="dk1" bg2="lt2" tx2="dk2" accent1="accent1" accent2="accent2" accent3="accent3" accent4="accent4" accent5="accent5" accent6="accent6" hlink="hlink" folHlink="folHlink"/>
  <p:sldLayoutIdLst>
    <p:sldLayoutId id="2147485246" r:id="rId1"/>
    <p:sldLayoutId id="2147485247"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25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25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 y="2"/>
            <a:ext cx="12191996" cy="6857997"/>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7" name="Flowchart: Delay 4">
            <a:extLst>
              <a:ext uri="{FF2B5EF4-FFF2-40B4-BE49-F238E27FC236}">
                <a16:creationId xmlns:a16="http://schemas.microsoft.com/office/drawing/2014/main" id="{D699E4FB-9B26-41E1-0E2C-70CA2FE682C0}"/>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rgbClr val="24933C">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4">
            <a:extLst>
              <a:ext uri="{FF2B5EF4-FFF2-40B4-BE49-F238E27FC236}">
                <a16:creationId xmlns:a16="http://schemas.microsoft.com/office/drawing/2014/main" id="{79BC8EE1-051C-FE40-1854-D7CCC6DFFA3D}"/>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rgbClr val="24933C">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FE9FE7F0-5E79-17B9-6149-9D3FE24AA750}"/>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rgbClr val="24933C">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CBD17C46-3F0D-D340-2BC7-038A91FF1A06}"/>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rgbClr val="24933C">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B3669EA2-E1F3-E085-568B-854F11E91B12}"/>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rgbClr val="2493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10838701"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522242"/>
      </p:ext>
    </p:extLst>
  </p:cSld>
  <p:clrMap bg1="lt1" tx1="dk1" bg2="lt2" tx2="dk2" accent1="accent1" accent2="accent2" accent3="accent3" accent4="accent4" accent5="accent5" accent6="accent6" hlink="hlink" folHlink="folHlink"/>
  <p:sldLayoutIdLst>
    <p:sldLayoutId id="2147485175" r:id="rId1"/>
    <p:sldLayoutId id="2147485176"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25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25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0E8626-C2AB-C015-2A7A-BC6818E477D1}"/>
              </a:ext>
            </a:extLst>
          </p:cNvPr>
          <p:cNvPicPr/>
          <p:nvPr userDrawn="1"/>
        </p:nvPicPr>
        <p:blipFill>
          <a:blip r:embed="rId3" cstate="email">
            <a:extLst>
              <a:ext uri="{28A0092B-C50C-407E-A947-70E740481C1C}">
                <a14:useLocalDpi xmlns:a14="http://schemas.microsoft.com/office/drawing/2010/main"/>
              </a:ext>
            </a:extLst>
          </a:blip>
          <a:srcRect/>
          <a:stretch/>
        </p:blipFill>
        <p:spPr>
          <a:xfrm>
            <a:off x="1" y="1"/>
            <a:ext cx="12191998" cy="6857999"/>
          </a:xfrm>
          <a:prstGeom prst="rect">
            <a:avLst/>
          </a:prstGeom>
          <a:solidFill>
            <a:srgbClr val="000000">
              <a:shade val="95000"/>
            </a:srgbClr>
          </a:solidFill>
          <a:ln w="444500" cap="sq">
            <a:noFill/>
            <a:miter lim="800000"/>
          </a:ln>
          <a:effectLst/>
        </p:spPr>
      </p:pic>
      <p:pic>
        <p:nvPicPr>
          <p:cNvPr id="9" name="Picture 8">
            <a:extLst>
              <a:ext uri="{FF2B5EF4-FFF2-40B4-BE49-F238E27FC236}">
                <a16:creationId xmlns:a16="http://schemas.microsoft.com/office/drawing/2014/main" id="{D2A26AB7-E777-FCA7-059B-CD0A5835437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94287" y="807828"/>
            <a:ext cx="4050481" cy="940290"/>
          </a:xfrm>
          <a:prstGeom prst="rect">
            <a:avLst/>
          </a:prstGeom>
        </p:spPr>
      </p:pic>
      <p:sp>
        <p:nvSpPr>
          <p:cNvPr id="3" name="Flowchart: Delay 4">
            <a:extLst>
              <a:ext uri="{FF2B5EF4-FFF2-40B4-BE49-F238E27FC236}">
                <a16:creationId xmlns:a16="http://schemas.microsoft.com/office/drawing/2014/main" id="{FD4F675C-4B3A-C135-3E0E-12064AECDFB5}"/>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elay 4">
            <a:extLst>
              <a:ext uri="{FF2B5EF4-FFF2-40B4-BE49-F238E27FC236}">
                <a16:creationId xmlns:a16="http://schemas.microsoft.com/office/drawing/2014/main" id="{1E2C3CAF-77C7-2AD2-F77D-33B5FB298A2B}"/>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D8CFC589-65DF-A046-25D5-ED601A635019}"/>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4">
            <a:extLst>
              <a:ext uri="{FF2B5EF4-FFF2-40B4-BE49-F238E27FC236}">
                <a16:creationId xmlns:a16="http://schemas.microsoft.com/office/drawing/2014/main" id="{9DB5E22D-93F1-093C-4653-CEBBB221C1EA}"/>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4">
            <a:extLst>
              <a:ext uri="{FF2B5EF4-FFF2-40B4-BE49-F238E27FC236}">
                <a16:creationId xmlns:a16="http://schemas.microsoft.com/office/drawing/2014/main" id="{1A866E62-54F6-42C1-01D9-DEF2B2B41E7E}"/>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889775140"/>
      </p:ext>
    </p:extLst>
  </p:cSld>
  <p:clrMap bg1="lt1" tx1="dk1" bg2="lt2" tx2="dk2" accent1="accent1" accent2="accent2" accent3="accent3" accent4="accent4" accent5="accent5" accent6="accent6" hlink="hlink" folHlink="folHlink"/>
  <p:sldLayoutIdLst>
    <p:sldLayoutId id="2147485475"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250"/>
                                        <p:tgtEl>
                                          <p:spTgt spid="8"/>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250"/>
                                        <p:tgtEl>
                                          <p:spTgt spid="6"/>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250"/>
                                        <p:tgtEl>
                                          <p:spTgt spid="5"/>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250"/>
                                        <p:tgtEl>
                                          <p:spTgt spid="4"/>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 y="1"/>
            <a:ext cx="12191998" cy="6857999"/>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11564471"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bg1"/>
                </a:solidFill>
                <a:latin typeface="+mj-lt"/>
              </a:defRPr>
            </a:lvl1pPr>
          </a:lstStyle>
          <a:p>
            <a:fld id="{5CF021EC-6943-472B-AC8B-995B98215072}" type="slidenum">
              <a:rPr lang="en-US" smtClean="0"/>
              <a:pPr/>
              <a:t>‹#›</a:t>
            </a:fld>
            <a:endParaRPr lang="en-US"/>
          </a:p>
        </p:txBody>
      </p:sp>
      <p:pic>
        <p:nvPicPr>
          <p:cNvPr id="9" name="Picture 8">
            <a:extLst>
              <a:ext uri="{FF2B5EF4-FFF2-40B4-BE49-F238E27FC236}">
                <a16:creationId xmlns:a16="http://schemas.microsoft.com/office/drawing/2014/main" id="{D2A26AB7-E777-FCA7-059B-CD0A5835437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522480" y="469097"/>
            <a:ext cx="2252918" cy="522999"/>
          </a:xfrm>
          <a:prstGeom prst="rect">
            <a:avLst/>
          </a:prstGeom>
        </p:spPr>
      </p:pic>
      <p:sp>
        <p:nvSpPr>
          <p:cNvPr id="5" name="Flowchart: Delay 4">
            <a:extLst>
              <a:ext uri="{FF2B5EF4-FFF2-40B4-BE49-F238E27FC236}">
                <a16:creationId xmlns:a16="http://schemas.microsoft.com/office/drawing/2014/main" id="{D0DBA5B1-4A80-FC36-2F30-AC0A858982BD}"/>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F54BA9CF-BCF9-26DA-3088-4680A8601E41}"/>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A6B168D9-6730-E03E-C235-442EA0A2ADB6}"/>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20E20CE9-D3E7-7F99-FC48-52DF91CDA378}"/>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29E9F9AE-AA0C-EF7B-A8A4-A5F6DCC30B3A}"/>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27536703"/>
      </p:ext>
    </p:extLst>
  </p:cSld>
  <p:clrMap bg1="lt1" tx1="dk1" bg2="lt2" tx2="dk2" accent1="accent1" accent2="accent2" accent3="accent3" accent4="accent4" accent5="accent5" accent6="accent6" hlink="hlink" folHlink="folHlink"/>
  <p:sldLayoutIdLst>
    <p:sldLayoutId id="2147485282" r:id="rId1"/>
    <p:sldLayoutId id="2147485283"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25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250"/>
                                        <p:tgtEl>
                                          <p:spTgt spid="7"/>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chemeClr val="bg1"/>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chemeClr val="bg1"/>
        </a:buClr>
        <a:buFont typeface="Arial" panose="020B0604020202020204" pitchFamily="34" charset="0"/>
        <a:buChar char="•"/>
        <a:defRPr sz="2118" kern="1200">
          <a:solidFill>
            <a:schemeClr val="bg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chemeClr val="bg1"/>
        </a:buClr>
        <a:buSzPct val="100000"/>
        <a:buFont typeface="Arial" panose="020B0604020202020204" pitchFamily="34" charset="0"/>
        <a:buChar char="›"/>
        <a:defRPr sz="1765" kern="1200">
          <a:solidFill>
            <a:schemeClr val="bg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chemeClr val="bg1"/>
        </a:buClr>
        <a:buSzPct val="100000"/>
        <a:buFont typeface="Arial" panose="020B0604020202020204" pitchFamily="34" charset="0"/>
        <a:buChar char="◦"/>
        <a:defRPr sz="1588" kern="1200">
          <a:solidFill>
            <a:schemeClr val="bg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chemeClr val="bg1"/>
        </a:buClr>
        <a:buSzPct val="50000"/>
        <a:buFont typeface="Arial" panose="020B0604020202020204" pitchFamily="34" charset="0"/>
        <a:buChar char="►"/>
        <a:defRPr sz="1412" kern="1200">
          <a:solidFill>
            <a:schemeClr val="bg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bg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4" cy="6857997"/>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4" y="1789114"/>
            <a:ext cx="11564471" cy="42250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7" name="Flowchart: Delay 4">
            <a:extLst>
              <a:ext uri="{FF2B5EF4-FFF2-40B4-BE49-F238E27FC236}">
                <a16:creationId xmlns:a16="http://schemas.microsoft.com/office/drawing/2014/main" id="{A311A8F3-ADEF-D0E7-668D-129214683067}"/>
              </a:ext>
            </a:extLst>
          </p:cNvPr>
          <p:cNvSpPr/>
          <p:nvPr userDrawn="1"/>
        </p:nvSpPr>
        <p:spPr>
          <a:xfrm rot="10800000">
            <a:off x="10513914" y="-99997"/>
            <a:ext cx="1834964" cy="7057994"/>
          </a:xfrm>
          <a:custGeom>
            <a:avLst/>
            <a:gdLst>
              <a:gd name="connsiteX0" fmla="*/ 0 w 2229558"/>
              <a:gd name="connsiteY0" fmla="*/ 0 h 7057994"/>
              <a:gd name="connsiteX1" fmla="*/ 1114779 w 2229558"/>
              <a:gd name="connsiteY1" fmla="*/ 0 h 7057994"/>
              <a:gd name="connsiteX2" fmla="*/ 2229558 w 2229558"/>
              <a:gd name="connsiteY2" fmla="*/ 3528997 h 7057994"/>
              <a:gd name="connsiteX3" fmla="*/ 1114779 w 2229558"/>
              <a:gd name="connsiteY3" fmla="*/ 7057994 h 7057994"/>
              <a:gd name="connsiteX4" fmla="*/ 0 w 2229558"/>
              <a:gd name="connsiteY4" fmla="*/ 7057994 h 7057994"/>
              <a:gd name="connsiteX5" fmla="*/ 0 w 2229558"/>
              <a:gd name="connsiteY5" fmla="*/ 0 h 7057994"/>
              <a:gd name="connsiteX0" fmla="*/ 0 w 11302438"/>
              <a:gd name="connsiteY0" fmla="*/ 30480 h 7057994"/>
              <a:gd name="connsiteX1" fmla="*/ 10187659 w 11302438"/>
              <a:gd name="connsiteY1" fmla="*/ 0 h 7057994"/>
              <a:gd name="connsiteX2" fmla="*/ 11302438 w 11302438"/>
              <a:gd name="connsiteY2" fmla="*/ 3528997 h 7057994"/>
              <a:gd name="connsiteX3" fmla="*/ 10187659 w 11302438"/>
              <a:gd name="connsiteY3" fmla="*/ 7057994 h 7057994"/>
              <a:gd name="connsiteX4" fmla="*/ 9072880 w 11302438"/>
              <a:gd name="connsiteY4" fmla="*/ 7057994 h 7057994"/>
              <a:gd name="connsiteX5" fmla="*/ 0 w 11302438"/>
              <a:gd name="connsiteY5" fmla="*/ 30480 h 7057994"/>
              <a:gd name="connsiteX0" fmla="*/ 0 w 11302438"/>
              <a:gd name="connsiteY0" fmla="*/ 30480 h 7057994"/>
              <a:gd name="connsiteX1" fmla="*/ 10187659 w 11302438"/>
              <a:gd name="connsiteY1" fmla="*/ 0 h 7057994"/>
              <a:gd name="connsiteX2" fmla="*/ 11302438 w 11302438"/>
              <a:gd name="connsiteY2" fmla="*/ 3528997 h 7057994"/>
              <a:gd name="connsiteX3" fmla="*/ 10187659 w 11302438"/>
              <a:gd name="connsiteY3" fmla="*/ 7057994 h 7057994"/>
              <a:gd name="connsiteX4" fmla="*/ 10160 w 11302438"/>
              <a:gd name="connsiteY4" fmla="*/ 7017354 h 7057994"/>
              <a:gd name="connsiteX5" fmla="*/ 0 w 11302438"/>
              <a:gd name="connsiteY5" fmla="*/ 30480 h 7057994"/>
              <a:gd name="connsiteX0" fmla="*/ 8398272 w 11292280"/>
              <a:gd name="connsiteY0" fmla="*/ 45979 h 7057994"/>
              <a:gd name="connsiteX1" fmla="*/ 10177501 w 11292280"/>
              <a:gd name="connsiteY1" fmla="*/ 0 h 7057994"/>
              <a:gd name="connsiteX2" fmla="*/ 11292280 w 11292280"/>
              <a:gd name="connsiteY2" fmla="*/ 3528997 h 7057994"/>
              <a:gd name="connsiteX3" fmla="*/ 10177501 w 11292280"/>
              <a:gd name="connsiteY3" fmla="*/ 7057994 h 7057994"/>
              <a:gd name="connsiteX4" fmla="*/ 2 w 11292280"/>
              <a:gd name="connsiteY4" fmla="*/ 7017354 h 7057994"/>
              <a:gd name="connsiteX5" fmla="*/ 8398272 w 11292280"/>
              <a:gd name="connsiteY5" fmla="*/ 45979 h 7057994"/>
              <a:gd name="connsiteX0" fmla="*/ 1 w 2894009"/>
              <a:gd name="connsiteY0" fmla="*/ 45979 h 7057994"/>
              <a:gd name="connsiteX1" fmla="*/ 1779230 w 2894009"/>
              <a:gd name="connsiteY1" fmla="*/ 0 h 7057994"/>
              <a:gd name="connsiteX2" fmla="*/ 2894009 w 2894009"/>
              <a:gd name="connsiteY2" fmla="*/ 3528997 h 7057994"/>
              <a:gd name="connsiteX3" fmla="*/ 1779230 w 2894009"/>
              <a:gd name="connsiteY3" fmla="*/ 7057994 h 7057994"/>
              <a:gd name="connsiteX4" fmla="*/ 59047 w 2894009"/>
              <a:gd name="connsiteY4" fmla="*/ 7032852 h 7057994"/>
              <a:gd name="connsiteX5" fmla="*/ 1 w 2894009"/>
              <a:gd name="connsiteY5" fmla="*/ 45979 h 70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4009" h="7057994">
                <a:moveTo>
                  <a:pt x="1" y="45979"/>
                </a:moveTo>
                <a:lnTo>
                  <a:pt x="1779230" y="0"/>
                </a:lnTo>
                <a:lnTo>
                  <a:pt x="2894009" y="3528997"/>
                </a:lnTo>
                <a:lnTo>
                  <a:pt x="1779230" y="7057994"/>
                </a:lnTo>
                <a:lnTo>
                  <a:pt x="59047" y="7032852"/>
                </a:lnTo>
                <a:cubicBezTo>
                  <a:pt x="55660" y="4703894"/>
                  <a:pt x="3388" y="2374937"/>
                  <a:pt x="1" y="45979"/>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Delay 4">
            <a:extLst>
              <a:ext uri="{FF2B5EF4-FFF2-40B4-BE49-F238E27FC236}">
                <a16:creationId xmlns:a16="http://schemas.microsoft.com/office/drawing/2014/main" id="{0AF13B5B-35AE-E355-D518-900503D3500A}"/>
              </a:ext>
            </a:extLst>
          </p:cNvPr>
          <p:cNvSpPr/>
          <p:nvPr userDrawn="1"/>
        </p:nvSpPr>
        <p:spPr>
          <a:xfrm rot="10800000">
            <a:off x="10731572" y="-90749"/>
            <a:ext cx="1624749" cy="7039657"/>
          </a:xfrm>
          <a:custGeom>
            <a:avLst/>
            <a:gdLst>
              <a:gd name="connsiteX0" fmla="*/ 0 w 2170425"/>
              <a:gd name="connsiteY0" fmla="*/ 0 h 7039140"/>
              <a:gd name="connsiteX1" fmla="*/ 1085213 w 2170425"/>
              <a:gd name="connsiteY1" fmla="*/ 0 h 7039140"/>
              <a:gd name="connsiteX2" fmla="*/ 2170425 w 2170425"/>
              <a:gd name="connsiteY2" fmla="*/ 3519570 h 7039140"/>
              <a:gd name="connsiteX3" fmla="*/ 1085213 w 2170425"/>
              <a:gd name="connsiteY3" fmla="*/ 7039140 h 7039140"/>
              <a:gd name="connsiteX4" fmla="*/ 0 w 2170425"/>
              <a:gd name="connsiteY4" fmla="*/ 7039140 h 7039140"/>
              <a:gd name="connsiteX5" fmla="*/ 0 w 2170425"/>
              <a:gd name="connsiteY5" fmla="*/ 0 h 7039140"/>
              <a:gd name="connsiteX0" fmla="*/ 0 w 11019785"/>
              <a:gd name="connsiteY0" fmla="*/ 30480 h 7039140"/>
              <a:gd name="connsiteX1" fmla="*/ 9934573 w 11019785"/>
              <a:gd name="connsiteY1" fmla="*/ 0 h 7039140"/>
              <a:gd name="connsiteX2" fmla="*/ 11019785 w 11019785"/>
              <a:gd name="connsiteY2" fmla="*/ 3519570 h 7039140"/>
              <a:gd name="connsiteX3" fmla="*/ 9934573 w 11019785"/>
              <a:gd name="connsiteY3" fmla="*/ 7039140 h 7039140"/>
              <a:gd name="connsiteX4" fmla="*/ 8849360 w 11019785"/>
              <a:gd name="connsiteY4" fmla="*/ 7039140 h 7039140"/>
              <a:gd name="connsiteX5" fmla="*/ 0 w 11019785"/>
              <a:gd name="connsiteY5" fmla="*/ 30480 h 7039140"/>
              <a:gd name="connsiteX0" fmla="*/ 0 w 11019785"/>
              <a:gd name="connsiteY0" fmla="*/ 30480 h 7039140"/>
              <a:gd name="connsiteX1" fmla="*/ 9934573 w 11019785"/>
              <a:gd name="connsiteY1" fmla="*/ 0 h 7039140"/>
              <a:gd name="connsiteX2" fmla="*/ 11019785 w 11019785"/>
              <a:gd name="connsiteY2" fmla="*/ 3519570 h 7039140"/>
              <a:gd name="connsiteX3" fmla="*/ 9934573 w 11019785"/>
              <a:gd name="connsiteY3" fmla="*/ 7039140 h 7039140"/>
              <a:gd name="connsiteX4" fmla="*/ 50800 w 11019785"/>
              <a:gd name="connsiteY4" fmla="*/ 7008660 h 7039140"/>
              <a:gd name="connsiteX5" fmla="*/ 0 w 11019785"/>
              <a:gd name="connsiteY5" fmla="*/ 30480 h 7039140"/>
              <a:gd name="connsiteX0" fmla="*/ 8406517 w 10968985"/>
              <a:gd name="connsiteY0" fmla="*/ 14982 h 7039140"/>
              <a:gd name="connsiteX1" fmla="*/ 9883773 w 10968985"/>
              <a:gd name="connsiteY1" fmla="*/ 0 h 7039140"/>
              <a:gd name="connsiteX2" fmla="*/ 10968985 w 10968985"/>
              <a:gd name="connsiteY2" fmla="*/ 3519570 h 7039140"/>
              <a:gd name="connsiteX3" fmla="*/ 9883773 w 10968985"/>
              <a:gd name="connsiteY3" fmla="*/ 7039140 h 7039140"/>
              <a:gd name="connsiteX4" fmla="*/ 0 w 10968985"/>
              <a:gd name="connsiteY4" fmla="*/ 7008660 h 7039140"/>
              <a:gd name="connsiteX5" fmla="*/ 8406517 w 10968985"/>
              <a:gd name="connsiteY5" fmla="*/ 14982 h 7039140"/>
              <a:gd name="connsiteX0" fmla="*/ 0 w 2562468"/>
              <a:gd name="connsiteY0" fmla="*/ 14982 h 7039657"/>
              <a:gd name="connsiteX1" fmla="*/ 1477256 w 2562468"/>
              <a:gd name="connsiteY1" fmla="*/ 0 h 7039657"/>
              <a:gd name="connsiteX2" fmla="*/ 2562468 w 2562468"/>
              <a:gd name="connsiteY2" fmla="*/ 3519570 h 7039657"/>
              <a:gd name="connsiteX3" fmla="*/ 1477256 w 2562468"/>
              <a:gd name="connsiteY3" fmla="*/ 7039140 h 7039657"/>
              <a:gd name="connsiteX4" fmla="*/ 50798 w 2562468"/>
              <a:gd name="connsiteY4" fmla="*/ 7039657 h 7039657"/>
              <a:gd name="connsiteX5" fmla="*/ 0 w 2562468"/>
              <a:gd name="connsiteY5" fmla="*/ 14982 h 70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2468" h="7039657">
                <a:moveTo>
                  <a:pt x="0" y="14982"/>
                </a:moveTo>
                <a:lnTo>
                  <a:pt x="1477256" y="0"/>
                </a:lnTo>
                <a:lnTo>
                  <a:pt x="2562468" y="3519570"/>
                </a:lnTo>
                <a:lnTo>
                  <a:pt x="1477256" y="7039140"/>
                </a:lnTo>
                <a:lnTo>
                  <a:pt x="50798" y="7039657"/>
                </a:lnTo>
                <a:lnTo>
                  <a:pt x="0" y="14982"/>
                </a:ln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810344A6-BD17-9ED2-92A7-748BD3009A2D}"/>
              </a:ext>
            </a:extLst>
          </p:cNvPr>
          <p:cNvSpPr/>
          <p:nvPr userDrawn="1"/>
        </p:nvSpPr>
        <p:spPr>
          <a:xfrm rot="10800000">
            <a:off x="11004511" y="-90388"/>
            <a:ext cx="1416355" cy="7050332"/>
          </a:xfrm>
          <a:custGeom>
            <a:avLst/>
            <a:gdLst>
              <a:gd name="connsiteX0" fmla="*/ 0 w 2110039"/>
              <a:gd name="connsiteY0" fmla="*/ 0 h 7039139"/>
              <a:gd name="connsiteX1" fmla="*/ 1055020 w 2110039"/>
              <a:gd name="connsiteY1" fmla="*/ 0 h 7039139"/>
              <a:gd name="connsiteX2" fmla="*/ 2110039 w 2110039"/>
              <a:gd name="connsiteY2" fmla="*/ 3519570 h 7039139"/>
              <a:gd name="connsiteX3" fmla="*/ 1055020 w 2110039"/>
              <a:gd name="connsiteY3" fmla="*/ 7039139 h 7039139"/>
              <a:gd name="connsiteX4" fmla="*/ 0 w 2110039"/>
              <a:gd name="connsiteY4" fmla="*/ 7039139 h 7039139"/>
              <a:gd name="connsiteX5" fmla="*/ 0 w 2110039"/>
              <a:gd name="connsiteY5" fmla="*/ 0 h 7039139"/>
              <a:gd name="connsiteX0" fmla="*/ 0 w 10715559"/>
              <a:gd name="connsiteY0" fmla="*/ 30480 h 7039139"/>
              <a:gd name="connsiteX1" fmla="*/ 9660540 w 10715559"/>
              <a:gd name="connsiteY1" fmla="*/ 0 h 7039139"/>
              <a:gd name="connsiteX2" fmla="*/ 10715559 w 10715559"/>
              <a:gd name="connsiteY2" fmla="*/ 3519570 h 7039139"/>
              <a:gd name="connsiteX3" fmla="*/ 9660540 w 10715559"/>
              <a:gd name="connsiteY3" fmla="*/ 7039139 h 7039139"/>
              <a:gd name="connsiteX4" fmla="*/ 8605520 w 10715559"/>
              <a:gd name="connsiteY4" fmla="*/ 7039139 h 7039139"/>
              <a:gd name="connsiteX5" fmla="*/ 0 w 10715559"/>
              <a:gd name="connsiteY5" fmla="*/ 30480 h 7039139"/>
              <a:gd name="connsiteX0" fmla="*/ 0 w 10715559"/>
              <a:gd name="connsiteY0" fmla="*/ 30480 h 7039139"/>
              <a:gd name="connsiteX1" fmla="*/ 9660540 w 10715559"/>
              <a:gd name="connsiteY1" fmla="*/ 0 h 7039139"/>
              <a:gd name="connsiteX2" fmla="*/ 10715559 w 10715559"/>
              <a:gd name="connsiteY2" fmla="*/ 3519570 h 7039139"/>
              <a:gd name="connsiteX3" fmla="*/ 9660540 w 10715559"/>
              <a:gd name="connsiteY3" fmla="*/ 7039139 h 7039139"/>
              <a:gd name="connsiteX4" fmla="*/ 40640 w 10715559"/>
              <a:gd name="connsiteY4" fmla="*/ 6988339 h 7039139"/>
              <a:gd name="connsiteX5" fmla="*/ 0 w 10715559"/>
              <a:gd name="connsiteY5" fmla="*/ 30480 h 7039139"/>
              <a:gd name="connsiteX0" fmla="*/ 8441119 w 10674919"/>
              <a:gd name="connsiteY0" fmla="*/ 14981 h 7039139"/>
              <a:gd name="connsiteX1" fmla="*/ 9619900 w 10674919"/>
              <a:gd name="connsiteY1" fmla="*/ 0 h 7039139"/>
              <a:gd name="connsiteX2" fmla="*/ 10674919 w 10674919"/>
              <a:gd name="connsiteY2" fmla="*/ 3519570 h 7039139"/>
              <a:gd name="connsiteX3" fmla="*/ 9619900 w 10674919"/>
              <a:gd name="connsiteY3" fmla="*/ 7039139 h 7039139"/>
              <a:gd name="connsiteX4" fmla="*/ 0 w 10674919"/>
              <a:gd name="connsiteY4" fmla="*/ 6988339 h 7039139"/>
              <a:gd name="connsiteX5" fmla="*/ 8441119 w 10674919"/>
              <a:gd name="connsiteY5" fmla="*/ 14981 h 7039139"/>
              <a:gd name="connsiteX0" fmla="*/ 0 w 2233800"/>
              <a:gd name="connsiteY0" fmla="*/ 14981 h 7050332"/>
              <a:gd name="connsiteX1" fmla="*/ 1178781 w 2233800"/>
              <a:gd name="connsiteY1" fmla="*/ 0 h 7050332"/>
              <a:gd name="connsiteX2" fmla="*/ 2233800 w 2233800"/>
              <a:gd name="connsiteY2" fmla="*/ 3519570 h 7050332"/>
              <a:gd name="connsiteX3" fmla="*/ 1178781 w 2233800"/>
              <a:gd name="connsiteY3" fmla="*/ 7039139 h 7050332"/>
              <a:gd name="connsiteX4" fmla="*/ 113969 w 2233800"/>
              <a:gd name="connsiteY4" fmla="*/ 7050332 h 7050332"/>
              <a:gd name="connsiteX5" fmla="*/ 0 w 2233800"/>
              <a:gd name="connsiteY5" fmla="*/ 14981 h 705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800" h="7050332">
                <a:moveTo>
                  <a:pt x="0" y="14981"/>
                </a:moveTo>
                <a:lnTo>
                  <a:pt x="1178781" y="0"/>
                </a:lnTo>
                <a:lnTo>
                  <a:pt x="2233800" y="3519570"/>
                </a:lnTo>
                <a:lnTo>
                  <a:pt x="1178781" y="7039139"/>
                </a:lnTo>
                <a:lnTo>
                  <a:pt x="113969" y="7050332"/>
                </a:lnTo>
                <a:lnTo>
                  <a:pt x="0" y="14981"/>
                </a:ln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F6C8B21A-EB4B-57C9-F118-D49091ED4924}"/>
              </a:ext>
            </a:extLst>
          </p:cNvPr>
          <p:cNvSpPr/>
          <p:nvPr userDrawn="1"/>
        </p:nvSpPr>
        <p:spPr>
          <a:xfrm rot="10800000">
            <a:off x="11244379" y="-101068"/>
            <a:ext cx="1198003" cy="7045885"/>
          </a:xfrm>
          <a:custGeom>
            <a:avLst/>
            <a:gdLst>
              <a:gd name="connsiteX0" fmla="*/ 0 w 2033654"/>
              <a:gd name="connsiteY0" fmla="*/ 0 h 7029353"/>
              <a:gd name="connsiteX1" fmla="*/ 1016827 w 2033654"/>
              <a:gd name="connsiteY1" fmla="*/ 0 h 7029353"/>
              <a:gd name="connsiteX2" fmla="*/ 2033654 w 2033654"/>
              <a:gd name="connsiteY2" fmla="*/ 3514677 h 7029353"/>
              <a:gd name="connsiteX3" fmla="*/ 1016827 w 2033654"/>
              <a:gd name="connsiteY3" fmla="*/ 7029353 h 7029353"/>
              <a:gd name="connsiteX4" fmla="*/ 0 w 2033654"/>
              <a:gd name="connsiteY4" fmla="*/ 7029353 h 7029353"/>
              <a:gd name="connsiteX5" fmla="*/ 0 w 2033654"/>
              <a:gd name="connsiteY5" fmla="*/ 0 h 7029353"/>
              <a:gd name="connsiteX0" fmla="*/ 0 w 10354694"/>
              <a:gd name="connsiteY0" fmla="*/ 20320 h 7029353"/>
              <a:gd name="connsiteX1" fmla="*/ 9337867 w 10354694"/>
              <a:gd name="connsiteY1" fmla="*/ 0 h 7029353"/>
              <a:gd name="connsiteX2" fmla="*/ 10354694 w 10354694"/>
              <a:gd name="connsiteY2" fmla="*/ 3514677 h 7029353"/>
              <a:gd name="connsiteX3" fmla="*/ 9337867 w 10354694"/>
              <a:gd name="connsiteY3" fmla="*/ 7029353 h 7029353"/>
              <a:gd name="connsiteX4" fmla="*/ 8321040 w 10354694"/>
              <a:gd name="connsiteY4" fmla="*/ 7029353 h 7029353"/>
              <a:gd name="connsiteX5" fmla="*/ 0 w 10354694"/>
              <a:gd name="connsiteY5" fmla="*/ 20320 h 7029353"/>
              <a:gd name="connsiteX0" fmla="*/ 0 w 10354694"/>
              <a:gd name="connsiteY0" fmla="*/ 20320 h 7029353"/>
              <a:gd name="connsiteX1" fmla="*/ 9337867 w 10354694"/>
              <a:gd name="connsiteY1" fmla="*/ 0 h 7029353"/>
              <a:gd name="connsiteX2" fmla="*/ 10354694 w 10354694"/>
              <a:gd name="connsiteY2" fmla="*/ 3514677 h 7029353"/>
              <a:gd name="connsiteX3" fmla="*/ 9337867 w 10354694"/>
              <a:gd name="connsiteY3" fmla="*/ 7029353 h 7029353"/>
              <a:gd name="connsiteX4" fmla="*/ 81280 w 10354694"/>
              <a:gd name="connsiteY4" fmla="*/ 6988713 h 7029353"/>
              <a:gd name="connsiteX5" fmla="*/ 0 w 10354694"/>
              <a:gd name="connsiteY5" fmla="*/ 20320 h 7029353"/>
              <a:gd name="connsiteX0" fmla="*/ 8449366 w 10273414"/>
              <a:gd name="connsiteY0" fmla="*/ 0 h 7040030"/>
              <a:gd name="connsiteX1" fmla="*/ 9256587 w 10273414"/>
              <a:gd name="connsiteY1" fmla="*/ 10677 h 7040030"/>
              <a:gd name="connsiteX2" fmla="*/ 10273414 w 10273414"/>
              <a:gd name="connsiteY2" fmla="*/ 3525354 h 7040030"/>
              <a:gd name="connsiteX3" fmla="*/ 9256587 w 10273414"/>
              <a:gd name="connsiteY3" fmla="*/ 7040030 h 7040030"/>
              <a:gd name="connsiteX4" fmla="*/ 0 w 10273414"/>
              <a:gd name="connsiteY4" fmla="*/ 6999390 h 7040030"/>
              <a:gd name="connsiteX5" fmla="*/ 8449366 w 10273414"/>
              <a:gd name="connsiteY5" fmla="*/ 0 h 7040030"/>
              <a:gd name="connsiteX0" fmla="*/ 65379 w 1889427"/>
              <a:gd name="connsiteY0" fmla="*/ 0 h 7045885"/>
              <a:gd name="connsiteX1" fmla="*/ 872600 w 1889427"/>
              <a:gd name="connsiteY1" fmla="*/ 10677 h 7045885"/>
              <a:gd name="connsiteX2" fmla="*/ 1889427 w 1889427"/>
              <a:gd name="connsiteY2" fmla="*/ 3525354 h 7045885"/>
              <a:gd name="connsiteX3" fmla="*/ 872600 w 1889427"/>
              <a:gd name="connsiteY3" fmla="*/ 7040030 h 7045885"/>
              <a:gd name="connsiteX4" fmla="*/ 0 w 1889427"/>
              <a:gd name="connsiteY4" fmla="*/ 7045885 h 7045885"/>
              <a:gd name="connsiteX5" fmla="*/ 65379 w 1889427"/>
              <a:gd name="connsiteY5" fmla="*/ 0 h 70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427" h="7045885">
                <a:moveTo>
                  <a:pt x="65379" y="0"/>
                </a:moveTo>
                <a:lnTo>
                  <a:pt x="872600" y="10677"/>
                </a:lnTo>
                <a:lnTo>
                  <a:pt x="1889427" y="3525354"/>
                </a:lnTo>
                <a:lnTo>
                  <a:pt x="872600" y="7040030"/>
                </a:lnTo>
                <a:lnTo>
                  <a:pt x="0" y="7045885"/>
                </a:lnTo>
                <a:lnTo>
                  <a:pt x="65379" y="0"/>
                </a:lnTo>
                <a:close/>
              </a:path>
            </a:pathLst>
          </a:custGeom>
          <a:noFill/>
          <a:ln w="19050">
            <a:solidFill>
              <a:schemeClr val="bg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Delay 4">
            <a:extLst>
              <a:ext uri="{FF2B5EF4-FFF2-40B4-BE49-F238E27FC236}">
                <a16:creationId xmlns:a16="http://schemas.microsoft.com/office/drawing/2014/main" id="{43A1C82F-10B8-0715-C97C-68A19441661E}"/>
              </a:ext>
            </a:extLst>
          </p:cNvPr>
          <p:cNvSpPr/>
          <p:nvPr userDrawn="1"/>
        </p:nvSpPr>
        <p:spPr>
          <a:xfrm rot="10800000">
            <a:off x="11535995" y="-80963"/>
            <a:ext cx="1013964" cy="7019926"/>
          </a:xfrm>
          <a:custGeom>
            <a:avLst/>
            <a:gdLst>
              <a:gd name="connsiteX0" fmla="*/ 0 w 1971040"/>
              <a:gd name="connsiteY0" fmla="*/ 0 h 7019926"/>
              <a:gd name="connsiteX1" fmla="*/ 985520 w 1971040"/>
              <a:gd name="connsiteY1" fmla="*/ 0 h 7019926"/>
              <a:gd name="connsiteX2" fmla="*/ 1971040 w 1971040"/>
              <a:gd name="connsiteY2" fmla="*/ 3509963 h 7019926"/>
              <a:gd name="connsiteX3" fmla="*/ 985520 w 1971040"/>
              <a:gd name="connsiteY3" fmla="*/ 7019926 h 7019926"/>
              <a:gd name="connsiteX4" fmla="*/ 0 w 1971040"/>
              <a:gd name="connsiteY4" fmla="*/ 7019926 h 7019926"/>
              <a:gd name="connsiteX5" fmla="*/ 0 w 1971040"/>
              <a:gd name="connsiteY5" fmla="*/ 0 h 7019926"/>
              <a:gd name="connsiteX0" fmla="*/ 0 w 10007600"/>
              <a:gd name="connsiteY0" fmla="*/ 20320 h 7019926"/>
              <a:gd name="connsiteX1" fmla="*/ 9022080 w 10007600"/>
              <a:gd name="connsiteY1" fmla="*/ 0 h 7019926"/>
              <a:gd name="connsiteX2" fmla="*/ 10007600 w 10007600"/>
              <a:gd name="connsiteY2" fmla="*/ 3509963 h 7019926"/>
              <a:gd name="connsiteX3" fmla="*/ 9022080 w 10007600"/>
              <a:gd name="connsiteY3" fmla="*/ 7019926 h 7019926"/>
              <a:gd name="connsiteX4" fmla="*/ 8036560 w 10007600"/>
              <a:gd name="connsiteY4" fmla="*/ 7019926 h 7019926"/>
              <a:gd name="connsiteX5" fmla="*/ 0 w 10007600"/>
              <a:gd name="connsiteY5" fmla="*/ 20320 h 7019926"/>
              <a:gd name="connsiteX0" fmla="*/ 0 w 10007600"/>
              <a:gd name="connsiteY0" fmla="*/ 20320 h 7019926"/>
              <a:gd name="connsiteX1" fmla="*/ 9022080 w 10007600"/>
              <a:gd name="connsiteY1" fmla="*/ 0 h 7019926"/>
              <a:gd name="connsiteX2" fmla="*/ 10007600 w 10007600"/>
              <a:gd name="connsiteY2" fmla="*/ 3509963 h 7019926"/>
              <a:gd name="connsiteX3" fmla="*/ 9022080 w 10007600"/>
              <a:gd name="connsiteY3" fmla="*/ 7019926 h 7019926"/>
              <a:gd name="connsiteX4" fmla="*/ 40640 w 10007600"/>
              <a:gd name="connsiteY4" fmla="*/ 6989446 h 7019926"/>
              <a:gd name="connsiteX5" fmla="*/ 0 w 10007600"/>
              <a:gd name="connsiteY5" fmla="*/ 20320 h 7019926"/>
              <a:gd name="connsiteX0" fmla="*/ 8367789 w 9966960"/>
              <a:gd name="connsiteY0" fmla="*/ 20320 h 7019926"/>
              <a:gd name="connsiteX1" fmla="*/ 8981440 w 9966960"/>
              <a:gd name="connsiteY1" fmla="*/ 0 h 7019926"/>
              <a:gd name="connsiteX2" fmla="*/ 9966960 w 9966960"/>
              <a:gd name="connsiteY2" fmla="*/ 3509963 h 7019926"/>
              <a:gd name="connsiteX3" fmla="*/ 8981440 w 9966960"/>
              <a:gd name="connsiteY3" fmla="*/ 7019926 h 7019926"/>
              <a:gd name="connsiteX4" fmla="*/ 0 w 9966960"/>
              <a:gd name="connsiteY4" fmla="*/ 6989446 h 7019926"/>
              <a:gd name="connsiteX5" fmla="*/ 8367789 w 9966960"/>
              <a:gd name="connsiteY5" fmla="*/ 20320 h 7019926"/>
              <a:gd name="connsiteX0" fmla="*/ -1 w 1599170"/>
              <a:gd name="connsiteY0" fmla="*/ 20320 h 7019926"/>
              <a:gd name="connsiteX1" fmla="*/ 613650 w 1599170"/>
              <a:gd name="connsiteY1" fmla="*/ 0 h 7019926"/>
              <a:gd name="connsiteX2" fmla="*/ 1599170 w 1599170"/>
              <a:gd name="connsiteY2" fmla="*/ 3509963 h 7019926"/>
              <a:gd name="connsiteX3" fmla="*/ 613650 w 1599170"/>
              <a:gd name="connsiteY3" fmla="*/ 7019926 h 7019926"/>
              <a:gd name="connsiteX4" fmla="*/ 65082 w 1599170"/>
              <a:gd name="connsiteY4" fmla="*/ 7004945 h 7019926"/>
              <a:gd name="connsiteX5" fmla="*/ -1 w 1599170"/>
              <a:gd name="connsiteY5" fmla="*/ 20320 h 701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170" h="7019926">
                <a:moveTo>
                  <a:pt x="-1" y="20320"/>
                </a:moveTo>
                <a:lnTo>
                  <a:pt x="613650" y="0"/>
                </a:lnTo>
                <a:lnTo>
                  <a:pt x="1599170" y="3509963"/>
                </a:lnTo>
                <a:lnTo>
                  <a:pt x="613650" y="7019926"/>
                </a:lnTo>
                <a:lnTo>
                  <a:pt x="65082" y="7004945"/>
                </a:lnTo>
                <a:lnTo>
                  <a:pt x="-1" y="20320"/>
                </a:ln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794998"/>
      </p:ext>
    </p:extLst>
  </p:cSld>
  <p:clrMap bg1="lt1" tx1="dk1" bg2="lt2" tx2="dk2" accent1="accent1" accent2="accent2" accent3="accent3" accent4="accent4" accent5="accent5" accent6="accent6" hlink="hlink" folHlink="folHlink"/>
  <p:sldLayoutIdLst>
    <p:sldLayoutId id="2147485308" r:id="rId1"/>
    <p:sldLayoutId id="2147485309"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500"/>
                                        <p:tgtEl>
                                          <p:spTgt spid="12"/>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500"/>
                                        <p:tgtEl>
                                          <p:spTgt spid="11"/>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500"/>
                                        <p:tgtEl>
                                          <p:spTgt spid="10"/>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500"/>
                                        <p:tgtEl>
                                          <p:spTgt spid="9"/>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4" cy="6857996"/>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6" y="1789114"/>
            <a:ext cx="11069758" cy="42250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7" name="TextBox 6">
            <a:extLst>
              <a:ext uri="{FF2B5EF4-FFF2-40B4-BE49-F238E27FC236}">
                <a16:creationId xmlns:a16="http://schemas.microsoft.com/office/drawing/2014/main" id="{4EEB6A0D-A10D-D25D-A660-C761618C6921}"/>
              </a:ext>
            </a:extLst>
          </p:cNvPr>
          <p:cNvSpPr txBox="1"/>
          <p:nvPr userDrawn="1"/>
        </p:nvSpPr>
        <p:spPr>
          <a:xfrm>
            <a:off x="3914774" y="6529856"/>
            <a:ext cx="4362450" cy="253916"/>
          </a:xfrm>
          <a:prstGeom prst="rect">
            <a:avLst/>
          </a:prstGeom>
          <a:solidFill>
            <a:schemeClr val="bg1">
              <a:alpha val="44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
        <p:nvSpPr>
          <p:cNvPr id="9" name="Graphic 2">
            <a:extLst>
              <a:ext uri="{FF2B5EF4-FFF2-40B4-BE49-F238E27FC236}">
                <a16:creationId xmlns:a16="http://schemas.microsoft.com/office/drawing/2014/main" id="{E2654964-333E-475C-AB59-E22010EAEEA0}"/>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45809D1A-F876-E071-1653-9961EBD70E20}"/>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C012BA3E-2CF2-8DE5-F8F4-4267F71316BB}"/>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13708894-C9C7-2ED1-7EB7-00D64C1A5C6A}"/>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3C2CE725-88D1-7986-4A39-2F5A2517B441}"/>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2524459639"/>
      </p:ext>
    </p:extLst>
  </p:cSld>
  <p:clrMap bg1="lt1" tx1="dk1" bg2="lt2" tx2="dk2" accent1="accent1" accent2="accent2" accent3="accent3" accent4="accent4" accent5="accent5" accent6="accent6" hlink="hlink" folHlink="folHlink"/>
  <p:sldLayoutIdLst>
    <p:sldLayoutId id="2147485311" r:id="rId1"/>
    <p:sldLayoutId id="2147485312"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250"/>
                                        <p:tgtEl>
                                          <p:spTgt spid="13"/>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250"/>
                                        <p:tgtEl>
                                          <p:spTgt spid="12"/>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1250"/>
                                        <p:tgtEl>
                                          <p:spTgt spid="11"/>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250"/>
                                        <p:tgtEl>
                                          <p:spTgt spid="10"/>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2"/>
            <a:ext cx="12191992" cy="6857996"/>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6" y="1789114"/>
            <a:ext cx="11080452" cy="42250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7" name="TextBox 6">
            <a:extLst>
              <a:ext uri="{FF2B5EF4-FFF2-40B4-BE49-F238E27FC236}">
                <a16:creationId xmlns:a16="http://schemas.microsoft.com/office/drawing/2014/main" id="{14C45D68-453B-0084-A782-9566C7634CC6}"/>
              </a:ext>
            </a:extLst>
          </p:cNvPr>
          <p:cNvSpPr txBox="1"/>
          <p:nvPr userDrawn="1"/>
        </p:nvSpPr>
        <p:spPr>
          <a:xfrm>
            <a:off x="3914774" y="6529856"/>
            <a:ext cx="4362450" cy="253916"/>
          </a:xfrm>
          <a:prstGeom prst="rect">
            <a:avLst/>
          </a:prstGeom>
          <a:solidFill>
            <a:schemeClr val="bg1">
              <a:alpha val="44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
        <p:nvSpPr>
          <p:cNvPr id="9" name="Graphic 2">
            <a:extLst>
              <a:ext uri="{FF2B5EF4-FFF2-40B4-BE49-F238E27FC236}">
                <a16:creationId xmlns:a16="http://schemas.microsoft.com/office/drawing/2014/main" id="{DF54B919-1A63-78A6-ACB9-70B91885320D}"/>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3B4E778D-5B32-C29F-E460-EE9DBACBBD59}"/>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C9401387-A306-E962-B5F4-7F7D3E140B95}"/>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C6A04D9A-D71F-1AEB-ADEC-29F870F8CE2C}"/>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50FC45D7-EC14-FB44-0C25-9C4CC3798B43}"/>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788508122"/>
      </p:ext>
    </p:extLst>
  </p:cSld>
  <p:clrMap bg1="lt1" tx1="dk1" bg2="lt2" tx2="dk2" accent1="accent1" accent2="accent2" accent3="accent3" accent4="accent4" accent5="accent5" accent6="accent6" hlink="hlink" folHlink="folHlink"/>
  <p:sldLayoutIdLst>
    <p:sldLayoutId id="2147485314" r:id="rId1"/>
    <p:sldLayoutId id="2147485315"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250"/>
                                        <p:tgtEl>
                                          <p:spTgt spid="13"/>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250"/>
                                        <p:tgtEl>
                                          <p:spTgt spid="12"/>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1250"/>
                                        <p:tgtEl>
                                          <p:spTgt spid="11"/>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250"/>
                                        <p:tgtEl>
                                          <p:spTgt spid="10"/>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2"/>
            <a:ext cx="12191992" cy="6857995"/>
          </a:xfrm>
          <a:prstGeom prst="rect">
            <a:avLst/>
          </a:prstGeom>
        </p:spPr>
      </p:pic>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A6C26-0F07-14C7-8130-B2C0682AD82C}"/>
              </a:ext>
            </a:extLst>
          </p:cNvPr>
          <p:cNvSpPr>
            <a:spLocks noGrp="1"/>
          </p:cNvSpPr>
          <p:nvPr>
            <p:ph type="body" idx="1"/>
          </p:nvPr>
        </p:nvSpPr>
        <p:spPr>
          <a:xfrm>
            <a:off x="313765" y="1789114"/>
            <a:ext cx="10838701" cy="42250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
        <p:nvSpPr>
          <p:cNvPr id="7" name="TextBox 6">
            <a:extLst>
              <a:ext uri="{FF2B5EF4-FFF2-40B4-BE49-F238E27FC236}">
                <a16:creationId xmlns:a16="http://schemas.microsoft.com/office/drawing/2014/main" id="{55DE39D0-B2F7-59C3-C9AD-C4ECCBBD4C29}"/>
              </a:ext>
            </a:extLst>
          </p:cNvPr>
          <p:cNvSpPr txBox="1"/>
          <p:nvPr userDrawn="1"/>
        </p:nvSpPr>
        <p:spPr>
          <a:xfrm>
            <a:off x="3914774" y="6529856"/>
            <a:ext cx="4362450" cy="253916"/>
          </a:xfrm>
          <a:prstGeom prst="rect">
            <a:avLst/>
          </a:prstGeom>
          <a:solidFill>
            <a:schemeClr val="bg1">
              <a:alpha val="44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
        <p:nvSpPr>
          <p:cNvPr id="9" name="Flowchart: Delay 4">
            <a:extLst>
              <a:ext uri="{FF2B5EF4-FFF2-40B4-BE49-F238E27FC236}">
                <a16:creationId xmlns:a16="http://schemas.microsoft.com/office/drawing/2014/main" id="{0B3A638D-F07C-4EAF-6989-DD1675507A20}"/>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9307C1B5-A802-D53C-204B-72CEE673A8F0}"/>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4">
            <a:extLst>
              <a:ext uri="{FF2B5EF4-FFF2-40B4-BE49-F238E27FC236}">
                <a16:creationId xmlns:a16="http://schemas.microsoft.com/office/drawing/2014/main" id="{C761F545-BFDB-5E81-6479-FE7B98DEE08F}"/>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4">
            <a:extLst>
              <a:ext uri="{FF2B5EF4-FFF2-40B4-BE49-F238E27FC236}">
                <a16:creationId xmlns:a16="http://schemas.microsoft.com/office/drawing/2014/main" id="{79EB41CD-E6CC-B1FC-C656-C156F1D8055E}"/>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Delay 4">
            <a:extLst>
              <a:ext uri="{FF2B5EF4-FFF2-40B4-BE49-F238E27FC236}">
                <a16:creationId xmlns:a16="http://schemas.microsoft.com/office/drawing/2014/main" id="{8D030255-C9B7-C722-778B-440D1A9CB36E}"/>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443912309"/>
      </p:ext>
    </p:extLst>
  </p:cSld>
  <p:clrMap bg1="lt1" tx1="dk1" bg2="lt2" tx2="dk2" accent1="accent1" accent2="accent2" accent3="accent3" accent4="accent4" accent5="accent5" accent6="accent6" hlink="hlink" folHlink="folHlink"/>
  <p:sldLayoutIdLst>
    <p:sldLayoutId id="2147485317" r:id="rId1"/>
    <p:sldLayoutId id="2147485318"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250"/>
                                        <p:tgtEl>
                                          <p:spTgt spid="13"/>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250"/>
                                        <p:tgtEl>
                                          <p:spTgt spid="12"/>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1250"/>
                                        <p:tgtEl>
                                          <p:spTgt spid="11"/>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250"/>
                                        <p:tgtEl>
                                          <p:spTgt spid="10"/>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2"/>
            <a:ext cx="12191994" cy="6857996"/>
          </a:xfrm>
          <a:prstGeom prst="rect">
            <a:avLst/>
          </a:prstGeom>
        </p:spPr>
      </p:pic>
      <p:sp>
        <p:nvSpPr>
          <p:cNvPr id="2" name="Flowchart: Delay 4">
            <a:extLst>
              <a:ext uri="{FF2B5EF4-FFF2-40B4-BE49-F238E27FC236}">
                <a16:creationId xmlns:a16="http://schemas.microsoft.com/office/drawing/2014/main" id="{05366133-649C-5B96-771E-254DE338B3EF}"/>
              </a:ext>
            </a:extLst>
          </p:cNvPr>
          <p:cNvSpPr/>
          <p:nvPr userDrawn="1"/>
        </p:nvSpPr>
        <p:spPr>
          <a:xfrm rot="10800000">
            <a:off x="10620516" y="-81944"/>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elay 4">
            <a:extLst>
              <a:ext uri="{FF2B5EF4-FFF2-40B4-BE49-F238E27FC236}">
                <a16:creationId xmlns:a16="http://schemas.microsoft.com/office/drawing/2014/main" id="{F6DE3B9E-2CBE-E74B-9077-7F75143B3EFB}"/>
              </a:ext>
            </a:extLst>
          </p:cNvPr>
          <p:cNvSpPr/>
          <p:nvPr userDrawn="1"/>
        </p:nvSpPr>
        <p:spPr>
          <a:xfrm rot="10800000">
            <a:off x="10911295" y="-103013"/>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lay 4">
            <a:extLst>
              <a:ext uri="{FF2B5EF4-FFF2-40B4-BE49-F238E27FC236}">
                <a16:creationId xmlns:a16="http://schemas.microsoft.com/office/drawing/2014/main" id="{7EA65B5E-B385-8D9F-00C6-1DD119961E2B}"/>
              </a:ext>
            </a:extLst>
          </p:cNvPr>
          <p:cNvSpPr/>
          <p:nvPr userDrawn="1"/>
        </p:nvSpPr>
        <p:spPr>
          <a:xfrm rot="10800000">
            <a:off x="11152466" y="-111352"/>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ADB032B9-B7E2-6A7B-A8E8-CCC331F5BBF9}"/>
              </a:ext>
            </a:extLst>
          </p:cNvPr>
          <p:cNvSpPr/>
          <p:nvPr userDrawn="1"/>
        </p:nvSpPr>
        <p:spPr>
          <a:xfrm rot="10800000">
            <a:off x="11434340" y="-72351"/>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elay 4">
            <a:extLst>
              <a:ext uri="{FF2B5EF4-FFF2-40B4-BE49-F238E27FC236}">
                <a16:creationId xmlns:a16="http://schemas.microsoft.com/office/drawing/2014/main" id="{4F04BC15-6204-ADDB-16B0-A1500CD3DFD8}"/>
              </a:ext>
            </a:extLst>
          </p:cNvPr>
          <p:cNvSpPr/>
          <p:nvPr userDrawn="1"/>
        </p:nvSpPr>
        <p:spPr>
          <a:xfrm rot="10800000">
            <a:off x="11724896" y="-103014"/>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8">
            <a:extLst>
              <a:ext uri="{FF2B5EF4-FFF2-40B4-BE49-F238E27FC236}">
                <a16:creationId xmlns:a16="http://schemas.microsoft.com/office/drawing/2014/main" id="{F46B6183-138E-3AAC-9C4D-36206DBE23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100" y="4770"/>
            <a:ext cx="12191992" cy="6857996"/>
          </a:xfrm>
          <a:prstGeom prst="rect">
            <a:avLst/>
          </a:prstGeom>
        </p:spPr>
      </p:pic>
      <p:pic>
        <p:nvPicPr>
          <p:cNvPr id="11" name="Picture 10">
            <a:extLst>
              <a:ext uri="{FF2B5EF4-FFF2-40B4-BE49-F238E27FC236}">
                <a16:creationId xmlns:a16="http://schemas.microsoft.com/office/drawing/2014/main" id="{7AC2F45F-A3E8-B0A4-8027-4A7ABFBA777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100" y="5"/>
            <a:ext cx="12191992" cy="6857995"/>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bg1"/>
                </a:solidFill>
                <a:latin typeface="+mj-lt"/>
              </a:defRPr>
            </a:lvl1pPr>
          </a:lstStyle>
          <a:p>
            <a:fld id="{5CF021EC-6943-472B-AC8B-995B98215072}" type="slidenum">
              <a:rPr lang="en-US" smtClean="0"/>
              <a:pPr/>
              <a:t>‹#›</a:t>
            </a:fld>
            <a:endParaRPr lang="en-US" dirty="0"/>
          </a:p>
        </p:txBody>
      </p:sp>
      <p:sp>
        <p:nvSpPr>
          <p:cNvPr id="3" name="TextBox 2">
            <a:extLst>
              <a:ext uri="{FF2B5EF4-FFF2-40B4-BE49-F238E27FC236}">
                <a16:creationId xmlns:a16="http://schemas.microsoft.com/office/drawing/2014/main" id="{23D945BA-2CE8-5111-2198-9C90687D58BD}"/>
              </a:ext>
            </a:extLst>
          </p:cNvPr>
          <p:cNvSpPr txBox="1"/>
          <p:nvPr userDrawn="1"/>
        </p:nvSpPr>
        <p:spPr>
          <a:xfrm>
            <a:off x="3914774" y="6529856"/>
            <a:ext cx="4362450" cy="253916"/>
          </a:xfrm>
          <a:prstGeom prst="rect">
            <a:avLst/>
          </a:prstGeom>
          <a:solidFill>
            <a:schemeClr val="bg1">
              <a:alpha val="78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Tree>
    <p:extLst>
      <p:ext uri="{BB962C8B-B14F-4D97-AF65-F5344CB8AC3E}">
        <p14:creationId xmlns:p14="http://schemas.microsoft.com/office/powerpoint/2010/main" val="3504756035"/>
      </p:ext>
    </p:extLst>
  </p:cSld>
  <p:clrMap bg1="lt1" tx1="dk1" bg2="lt2" tx2="dk2" accent1="accent1" accent2="accent2" accent3="accent3" accent4="accent4" accent5="accent5" accent6="accent6" hlink="hlink" folHlink="folHlink"/>
  <p:sldLayoutIdLst>
    <p:sldLayoutId id="2147485320"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700"/>
                                        <p:tgtEl>
                                          <p:spTgt spid="11"/>
                                        </p:tgtEl>
                                      </p:cBhvr>
                                    </p:animEffect>
                                  </p:childTnLst>
                                </p:cTn>
                              </p:par>
                              <p:par>
                                <p:cTn id="8" presetID="6" presetClass="entr" presetSubtype="32" fill="hold" nodeType="withEffect">
                                  <p:stCondLst>
                                    <p:cond delay="160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3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6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250"/>
                                        <p:tgtEl>
                                          <p:spTgt spid="10"/>
                                        </p:tgtEl>
                                      </p:cBhvr>
                                    </p:animEffect>
                                  </p:childTnLst>
                                </p:cTn>
                              </p:par>
                              <p:par>
                                <p:cTn id="17" presetID="22" presetClass="entr" presetSubtype="1"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250"/>
                                        <p:tgtEl>
                                          <p:spTgt spid="7"/>
                                        </p:tgtEl>
                                      </p:cBhvr>
                                    </p:animEffect>
                                  </p:childTnLst>
                                </p:cTn>
                              </p:par>
                              <p:par>
                                <p:cTn id="20" presetID="22" presetClass="entr" presetSubtype="1"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250"/>
                                        <p:tgtEl>
                                          <p:spTgt spid="5"/>
                                        </p:tgtEl>
                                      </p:cBhvr>
                                    </p:animEffect>
                                  </p:childTnLst>
                                </p:cTn>
                              </p:par>
                              <p:par>
                                <p:cTn id="23" presetID="22" presetClass="entr" presetSubtype="1" fill="hold" grpId="0" nodeType="withEffect">
                                  <p:stCondLst>
                                    <p:cond delay="60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250"/>
                                        <p:tgtEl>
                                          <p:spTgt spid="4"/>
                                        </p:tgtEl>
                                      </p:cBhvr>
                                    </p:animEffect>
                                  </p:childTnLst>
                                </p:cTn>
                              </p:par>
                              <p:par>
                                <p:cTn id="26" presetID="22" presetClass="entr" presetSubtype="1" fill="hold" grpId="0" nodeType="withEffect">
                                  <p:stCondLst>
                                    <p:cond delay="80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4CF6F-169E-33DA-9270-B1138D7E20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111" y="-3"/>
            <a:ext cx="12191994" cy="6857996"/>
          </a:xfrm>
          <a:prstGeom prst="rect">
            <a:avLst/>
          </a:prstGeom>
        </p:spPr>
      </p:pic>
      <p:sp>
        <p:nvSpPr>
          <p:cNvPr id="5" name="Flowchart: Delay 4">
            <a:extLst>
              <a:ext uri="{FF2B5EF4-FFF2-40B4-BE49-F238E27FC236}">
                <a16:creationId xmlns:a16="http://schemas.microsoft.com/office/drawing/2014/main" id="{7A561639-B3F5-AC78-A52F-1CBAB0ACCFB2}"/>
              </a:ext>
            </a:extLst>
          </p:cNvPr>
          <p:cNvSpPr/>
          <p:nvPr userDrawn="1"/>
        </p:nvSpPr>
        <p:spPr>
          <a:xfrm rot="10800000">
            <a:off x="10626624" y="-81949"/>
            <a:ext cx="2541142" cy="7044140"/>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578865 w 24795242"/>
              <a:gd name="connsiteY4" fmla="*/ 7068654 h 7068654"/>
              <a:gd name="connsiteX5" fmla="*/ 0 w 24795242"/>
              <a:gd name="connsiteY5" fmla="*/ 0 h 7068654"/>
              <a:gd name="connsiteX0" fmla="*/ 0 w 24795242"/>
              <a:gd name="connsiteY0" fmla="*/ 0 h 7068654"/>
              <a:gd name="connsiteX1" fmla="*/ 22535121 w 24795242"/>
              <a:gd name="connsiteY1" fmla="*/ 27508 h 7068654"/>
              <a:gd name="connsiteX2" fmla="*/ 24795242 w 24795242"/>
              <a:gd name="connsiteY2" fmla="*/ 3538459 h 7068654"/>
              <a:gd name="connsiteX3" fmla="*/ 22535121 w 24795242"/>
              <a:gd name="connsiteY3" fmla="*/ 7049410 h 7068654"/>
              <a:gd name="connsiteX4" fmla="*/ 34453 w 24795242"/>
              <a:gd name="connsiteY4" fmla="*/ 7068654 h 7068654"/>
              <a:gd name="connsiteX5" fmla="*/ 0 w 24795242"/>
              <a:gd name="connsiteY5" fmla="*/ 0 h 7068654"/>
              <a:gd name="connsiteX0" fmla="*/ 19217457 w 24760791"/>
              <a:gd name="connsiteY0" fmla="*/ 0 h 7054779"/>
              <a:gd name="connsiteX1" fmla="*/ 22500670 w 24760791"/>
              <a:gd name="connsiteY1" fmla="*/ 13633 h 7054779"/>
              <a:gd name="connsiteX2" fmla="*/ 24760791 w 24760791"/>
              <a:gd name="connsiteY2" fmla="*/ 3524584 h 7054779"/>
              <a:gd name="connsiteX3" fmla="*/ 22500670 w 24760791"/>
              <a:gd name="connsiteY3" fmla="*/ 7035535 h 7054779"/>
              <a:gd name="connsiteX4" fmla="*/ 2 w 24760791"/>
              <a:gd name="connsiteY4" fmla="*/ 7054779 h 7054779"/>
              <a:gd name="connsiteX5" fmla="*/ 19217457 w 24760791"/>
              <a:gd name="connsiteY5" fmla="*/ 0 h 7054779"/>
              <a:gd name="connsiteX0" fmla="*/ 0 w 5543334"/>
              <a:gd name="connsiteY0" fmla="*/ 0 h 7054779"/>
              <a:gd name="connsiteX1" fmla="*/ 3283213 w 5543334"/>
              <a:gd name="connsiteY1" fmla="*/ 13633 h 7054779"/>
              <a:gd name="connsiteX2" fmla="*/ 5543334 w 5543334"/>
              <a:gd name="connsiteY2" fmla="*/ 3524584 h 7054779"/>
              <a:gd name="connsiteX3" fmla="*/ 3283213 w 5543334"/>
              <a:gd name="connsiteY3" fmla="*/ 7035535 h 7054779"/>
              <a:gd name="connsiteX4" fmla="*/ 94901 w 5543334"/>
              <a:gd name="connsiteY4" fmla="*/ 7054779 h 7054779"/>
              <a:gd name="connsiteX5" fmla="*/ 0 w 5543334"/>
              <a:gd name="connsiteY5" fmla="*/ 0 h 70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3334" h="7054779">
                <a:moveTo>
                  <a:pt x="0" y="0"/>
                </a:moveTo>
                <a:lnTo>
                  <a:pt x="3283213" y="13633"/>
                </a:lnTo>
                <a:cubicBezTo>
                  <a:pt x="4531443" y="13633"/>
                  <a:pt x="5543334" y="1585539"/>
                  <a:pt x="5543334" y="3524584"/>
                </a:cubicBezTo>
                <a:cubicBezTo>
                  <a:pt x="5543334" y="5463629"/>
                  <a:pt x="4531443" y="7035535"/>
                  <a:pt x="3283213" y="7035535"/>
                </a:cubicBezTo>
                <a:lnTo>
                  <a:pt x="94901" y="7054779"/>
                </a:lnTo>
                <a:cubicBezTo>
                  <a:pt x="91294" y="4714296"/>
                  <a:pt x="3607" y="2340483"/>
                  <a:pt x="0" y="0"/>
                </a:cubicBezTo>
                <a:close/>
              </a:path>
            </a:pathLst>
          </a:custGeom>
          <a:noFill/>
          <a:ln w="1905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4">
            <a:extLst>
              <a:ext uri="{FF2B5EF4-FFF2-40B4-BE49-F238E27FC236}">
                <a16:creationId xmlns:a16="http://schemas.microsoft.com/office/drawing/2014/main" id="{1AB5CFF6-F620-442E-6337-E3777BBDE4F0}"/>
              </a:ext>
            </a:extLst>
          </p:cNvPr>
          <p:cNvSpPr/>
          <p:nvPr userDrawn="1"/>
        </p:nvSpPr>
        <p:spPr>
          <a:xfrm rot="10800000">
            <a:off x="10917403" y="-103018"/>
            <a:ext cx="2322805" cy="7030527"/>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0 w 21250830"/>
              <a:gd name="connsiteY0" fmla="*/ 0 h 7040330"/>
              <a:gd name="connsiteX1" fmla="*/ 18990709 w 21250830"/>
              <a:gd name="connsiteY1" fmla="*/ 8626 h 7040330"/>
              <a:gd name="connsiteX2" fmla="*/ 21250830 w 21250830"/>
              <a:gd name="connsiteY2" fmla="*/ 3519577 h 7040330"/>
              <a:gd name="connsiteX3" fmla="*/ 18990709 w 21250830"/>
              <a:gd name="connsiteY3" fmla="*/ 7030528 h 7040330"/>
              <a:gd name="connsiteX4" fmla="*/ 3872322 w 21250830"/>
              <a:gd name="connsiteY4" fmla="*/ 7040330 h 7040330"/>
              <a:gd name="connsiteX5" fmla="*/ 0 w 21250830"/>
              <a:gd name="connsiteY5" fmla="*/ 0 h 7040330"/>
              <a:gd name="connsiteX0" fmla="*/ 0 w 21250830"/>
              <a:gd name="connsiteY0" fmla="*/ 0 h 7030528"/>
              <a:gd name="connsiteX1" fmla="*/ 18990709 w 21250830"/>
              <a:gd name="connsiteY1" fmla="*/ 8626 h 7030528"/>
              <a:gd name="connsiteX2" fmla="*/ 21250830 w 21250830"/>
              <a:gd name="connsiteY2" fmla="*/ 3519577 h 7030528"/>
              <a:gd name="connsiteX3" fmla="*/ 18990709 w 21250830"/>
              <a:gd name="connsiteY3" fmla="*/ 7030528 h 7030528"/>
              <a:gd name="connsiteX4" fmla="*/ 1469170 w 21250830"/>
              <a:gd name="connsiteY4" fmla="*/ 6983684 h 7030528"/>
              <a:gd name="connsiteX5" fmla="*/ 0 w 21250830"/>
              <a:gd name="connsiteY5" fmla="*/ 0 h 7030528"/>
              <a:gd name="connsiteX0" fmla="*/ 0 w 21250830"/>
              <a:gd name="connsiteY0" fmla="*/ 0 h 7049772"/>
              <a:gd name="connsiteX1" fmla="*/ 18990709 w 21250830"/>
              <a:gd name="connsiteY1" fmla="*/ 8626 h 7049772"/>
              <a:gd name="connsiteX2" fmla="*/ 21250830 w 21250830"/>
              <a:gd name="connsiteY2" fmla="*/ 3519577 h 7049772"/>
              <a:gd name="connsiteX3" fmla="*/ 18990709 w 21250830"/>
              <a:gd name="connsiteY3" fmla="*/ 7030528 h 7049772"/>
              <a:gd name="connsiteX4" fmla="*/ 34453 w 21250830"/>
              <a:gd name="connsiteY4" fmla="*/ 7049772 h 7049772"/>
              <a:gd name="connsiteX5" fmla="*/ 0 w 21250830"/>
              <a:gd name="connsiteY5" fmla="*/ 0 h 7049772"/>
              <a:gd name="connsiteX0" fmla="*/ 16755335 w 21216377"/>
              <a:gd name="connsiteY0" fmla="*/ 19125 h 7041146"/>
              <a:gd name="connsiteX1" fmla="*/ 18956256 w 21216377"/>
              <a:gd name="connsiteY1" fmla="*/ 0 h 7041146"/>
              <a:gd name="connsiteX2" fmla="*/ 21216377 w 21216377"/>
              <a:gd name="connsiteY2" fmla="*/ 3510951 h 7041146"/>
              <a:gd name="connsiteX3" fmla="*/ 18956256 w 21216377"/>
              <a:gd name="connsiteY3" fmla="*/ 7021902 h 7041146"/>
              <a:gd name="connsiteX4" fmla="*/ 0 w 21216377"/>
              <a:gd name="connsiteY4" fmla="*/ 7041146 h 7041146"/>
              <a:gd name="connsiteX5" fmla="*/ 16755335 w 21216377"/>
              <a:gd name="connsiteY5" fmla="*/ 19125 h 7041146"/>
              <a:gd name="connsiteX0" fmla="*/ 0 w 4461042"/>
              <a:gd name="connsiteY0" fmla="*/ 19125 h 7041146"/>
              <a:gd name="connsiteX1" fmla="*/ 2200921 w 4461042"/>
              <a:gd name="connsiteY1" fmla="*/ 0 h 7041146"/>
              <a:gd name="connsiteX2" fmla="*/ 4461042 w 4461042"/>
              <a:gd name="connsiteY2" fmla="*/ 3510951 h 7041146"/>
              <a:gd name="connsiteX3" fmla="*/ 2200921 w 4461042"/>
              <a:gd name="connsiteY3" fmla="*/ 7021902 h 7041146"/>
              <a:gd name="connsiteX4" fmla="*/ 87669 w 4461042"/>
              <a:gd name="connsiteY4" fmla="*/ 7041146 h 7041146"/>
              <a:gd name="connsiteX5" fmla="*/ 0 w 4461042"/>
              <a:gd name="connsiteY5" fmla="*/ 19125 h 70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042" h="7041146">
                <a:moveTo>
                  <a:pt x="0" y="19125"/>
                </a:moveTo>
                <a:lnTo>
                  <a:pt x="2200921" y="0"/>
                </a:lnTo>
                <a:cubicBezTo>
                  <a:pt x="3449151" y="0"/>
                  <a:pt x="4461042" y="1571906"/>
                  <a:pt x="4461042" y="3510951"/>
                </a:cubicBezTo>
                <a:cubicBezTo>
                  <a:pt x="4461042" y="5449996"/>
                  <a:pt x="3449151" y="7021902"/>
                  <a:pt x="2200921" y="7021902"/>
                </a:cubicBezTo>
                <a:lnTo>
                  <a:pt x="87669" y="7041146"/>
                </a:lnTo>
                <a:cubicBezTo>
                  <a:pt x="84062" y="4700663"/>
                  <a:pt x="3607" y="2359608"/>
                  <a:pt x="0" y="19125"/>
                </a:cubicBezTo>
                <a:close/>
              </a:path>
            </a:pathLst>
          </a:custGeom>
          <a:noFill/>
          <a:ln w="19050">
            <a:solidFill>
              <a:schemeClr val="bg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4">
            <a:extLst>
              <a:ext uri="{FF2B5EF4-FFF2-40B4-BE49-F238E27FC236}">
                <a16:creationId xmlns:a16="http://schemas.microsoft.com/office/drawing/2014/main" id="{ED5C2407-FAB0-3AA2-ABCF-0869C90B6F3E}"/>
              </a:ext>
            </a:extLst>
          </p:cNvPr>
          <p:cNvSpPr/>
          <p:nvPr userDrawn="1"/>
        </p:nvSpPr>
        <p:spPr>
          <a:xfrm rot="10800000">
            <a:off x="11158574" y="-111357"/>
            <a:ext cx="2113603" cy="7080703"/>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7359157"/>
              <a:gd name="connsiteY0" fmla="*/ 0 h 7039969"/>
              <a:gd name="connsiteX1" fmla="*/ 15099036 w 17359157"/>
              <a:gd name="connsiteY1" fmla="*/ 18067 h 7039969"/>
              <a:gd name="connsiteX2" fmla="*/ 17359157 w 17359157"/>
              <a:gd name="connsiteY2" fmla="*/ 3529018 h 7039969"/>
              <a:gd name="connsiteX3" fmla="*/ 15099036 w 17359157"/>
              <a:gd name="connsiteY3" fmla="*/ 7039969 h 7039969"/>
              <a:gd name="connsiteX4" fmla="*/ 3254324 w 17359157"/>
              <a:gd name="connsiteY4" fmla="*/ 7030888 h 7039969"/>
              <a:gd name="connsiteX5" fmla="*/ 0 w 17359157"/>
              <a:gd name="connsiteY5" fmla="*/ 0 h 7039969"/>
              <a:gd name="connsiteX0" fmla="*/ 19687 w 17378844"/>
              <a:gd name="connsiteY0" fmla="*/ 0 h 7049771"/>
              <a:gd name="connsiteX1" fmla="*/ 15118723 w 17378844"/>
              <a:gd name="connsiteY1" fmla="*/ 18067 h 7049771"/>
              <a:gd name="connsiteX2" fmla="*/ 17378844 w 17378844"/>
              <a:gd name="connsiteY2" fmla="*/ 3529018 h 7049771"/>
              <a:gd name="connsiteX3" fmla="*/ 15118723 w 17378844"/>
              <a:gd name="connsiteY3" fmla="*/ 7039969 h 7049771"/>
              <a:gd name="connsiteX4" fmla="*/ 336 w 17378844"/>
              <a:gd name="connsiteY4" fmla="*/ 7049771 h 7049771"/>
              <a:gd name="connsiteX5" fmla="*/ 19687 w 17378844"/>
              <a:gd name="connsiteY5" fmla="*/ 0 h 7049771"/>
              <a:gd name="connsiteX0" fmla="*/ 13963860 w 17378510"/>
              <a:gd name="connsiteY0" fmla="*/ 0 h 7063647"/>
              <a:gd name="connsiteX1" fmla="*/ 15118389 w 17378510"/>
              <a:gd name="connsiteY1" fmla="*/ 31943 h 7063647"/>
              <a:gd name="connsiteX2" fmla="*/ 17378510 w 17378510"/>
              <a:gd name="connsiteY2" fmla="*/ 3542894 h 7063647"/>
              <a:gd name="connsiteX3" fmla="*/ 15118389 w 17378510"/>
              <a:gd name="connsiteY3" fmla="*/ 7053845 h 7063647"/>
              <a:gd name="connsiteX4" fmla="*/ 2 w 17378510"/>
              <a:gd name="connsiteY4" fmla="*/ 7063647 h 7063647"/>
              <a:gd name="connsiteX5" fmla="*/ 13963860 w 17378510"/>
              <a:gd name="connsiteY5" fmla="*/ 0 h 7063647"/>
              <a:gd name="connsiteX0" fmla="*/ 0 w 3414650"/>
              <a:gd name="connsiteY0" fmla="*/ 0 h 7091398"/>
              <a:gd name="connsiteX1" fmla="*/ 1154529 w 3414650"/>
              <a:gd name="connsiteY1" fmla="*/ 31943 h 7091398"/>
              <a:gd name="connsiteX2" fmla="*/ 3414650 w 3414650"/>
              <a:gd name="connsiteY2" fmla="*/ 3542894 h 7091398"/>
              <a:gd name="connsiteX3" fmla="*/ 1154529 w 3414650"/>
              <a:gd name="connsiteY3" fmla="*/ 7053845 h 7091398"/>
              <a:gd name="connsiteX4" fmla="*/ 70180 w 3414650"/>
              <a:gd name="connsiteY4" fmla="*/ 7091398 h 7091398"/>
              <a:gd name="connsiteX5" fmla="*/ 0 w 3414650"/>
              <a:gd name="connsiteY5" fmla="*/ 0 h 70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650" h="7091398">
                <a:moveTo>
                  <a:pt x="0" y="0"/>
                </a:moveTo>
                <a:lnTo>
                  <a:pt x="1154529" y="31943"/>
                </a:lnTo>
                <a:cubicBezTo>
                  <a:pt x="2402759" y="31943"/>
                  <a:pt x="3414650" y="1603849"/>
                  <a:pt x="3414650" y="3542894"/>
                </a:cubicBezTo>
                <a:cubicBezTo>
                  <a:pt x="3414650" y="5481939"/>
                  <a:pt x="2402759" y="7053845"/>
                  <a:pt x="1154529" y="7053845"/>
                </a:cubicBezTo>
                <a:lnTo>
                  <a:pt x="70180" y="7091398"/>
                </a:lnTo>
                <a:cubicBezTo>
                  <a:pt x="66573" y="4750915"/>
                  <a:pt x="3607" y="2340483"/>
                  <a:pt x="0" y="0"/>
                </a:cubicBezTo>
                <a:close/>
              </a:path>
            </a:pathLst>
          </a:custGeom>
          <a:noFill/>
          <a:ln w="190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4">
            <a:extLst>
              <a:ext uri="{FF2B5EF4-FFF2-40B4-BE49-F238E27FC236}">
                <a16:creationId xmlns:a16="http://schemas.microsoft.com/office/drawing/2014/main" id="{7CA17E2B-87D6-0D91-9FFA-FB90A2B6D879}"/>
              </a:ext>
            </a:extLst>
          </p:cNvPr>
          <p:cNvSpPr/>
          <p:nvPr userDrawn="1"/>
        </p:nvSpPr>
        <p:spPr>
          <a:xfrm rot="10800000">
            <a:off x="11440448" y="-72356"/>
            <a:ext cx="1902624" cy="7024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2370163 w 16474996"/>
              <a:gd name="connsiteY4" fmla="*/ 7030889 h 7039970"/>
              <a:gd name="connsiteX5" fmla="*/ 0 w 16474996"/>
              <a:gd name="connsiteY5" fmla="*/ 0 h 7039970"/>
              <a:gd name="connsiteX0" fmla="*/ 0 w 16474996"/>
              <a:gd name="connsiteY0" fmla="*/ 0 h 7039970"/>
              <a:gd name="connsiteX1" fmla="*/ 14214875 w 16474996"/>
              <a:gd name="connsiteY1" fmla="*/ 18068 h 7039970"/>
              <a:gd name="connsiteX2" fmla="*/ 16474996 w 16474996"/>
              <a:gd name="connsiteY2" fmla="*/ 3529019 h 7039970"/>
              <a:gd name="connsiteX3" fmla="*/ 14214875 w 16474996"/>
              <a:gd name="connsiteY3" fmla="*/ 7039970 h 7039970"/>
              <a:gd name="connsiteX4" fmla="*/ 10822 w 16474996"/>
              <a:gd name="connsiteY4" fmla="*/ 7012007 h 7039970"/>
              <a:gd name="connsiteX5" fmla="*/ 0 w 16474996"/>
              <a:gd name="connsiteY5" fmla="*/ 0 h 7039970"/>
              <a:gd name="connsiteX0" fmla="*/ 13440787 w 16464174"/>
              <a:gd name="connsiteY0" fmla="*/ 9683 h 7021902"/>
              <a:gd name="connsiteX1" fmla="*/ 14204053 w 16464174"/>
              <a:gd name="connsiteY1" fmla="*/ 0 h 7021902"/>
              <a:gd name="connsiteX2" fmla="*/ 16464174 w 16464174"/>
              <a:gd name="connsiteY2" fmla="*/ 3510951 h 7021902"/>
              <a:gd name="connsiteX3" fmla="*/ 14204053 w 16464174"/>
              <a:gd name="connsiteY3" fmla="*/ 7021902 h 7021902"/>
              <a:gd name="connsiteX4" fmla="*/ 0 w 16464174"/>
              <a:gd name="connsiteY4" fmla="*/ 6993939 h 7021902"/>
              <a:gd name="connsiteX5" fmla="*/ 13440787 w 16464174"/>
              <a:gd name="connsiteY5" fmla="*/ 9683 h 7021902"/>
              <a:gd name="connsiteX0" fmla="*/ 0 w 3023387"/>
              <a:gd name="connsiteY0" fmla="*/ 9683 h 7035565"/>
              <a:gd name="connsiteX1" fmla="*/ 763266 w 3023387"/>
              <a:gd name="connsiteY1" fmla="*/ 0 h 7035565"/>
              <a:gd name="connsiteX2" fmla="*/ 3023387 w 3023387"/>
              <a:gd name="connsiteY2" fmla="*/ 3510951 h 7035565"/>
              <a:gd name="connsiteX3" fmla="*/ 763266 w 3023387"/>
              <a:gd name="connsiteY3" fmla="*/ 7021902 h 7035565"/>
              <a:gd name="connsiteX4" fmla="*/ 76869 w 3023387"/>
              <a:gd name="connsiteY4" fmla="*/ 7035565 h 7035565"/>
              <a:gd name="connsiteX5" fmla="*/ 0 w 3023387"/>
              <a:gd name="connsiteY5" fmla="*/ 9683 h 70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387" h="7035565">
                <a:moveTo>
                  <a:pt x="0" y="9683"/>
                </a:moveTo>
                <a:lnTo>
                  <a:pt x="763266" y="0"/>
                </a:lnTo>
                <a:cubicBezTo>
                  <a:pt x="2011496" y="0"/>
                  <a:pt x="3023387" y="1571906"/>
                  <a:pt x="3023387" y="3510951"/>
                </a:cubicBezTo>
                <a:cubicBezTo>
                  <a:pt x="3023387" y="5449996"/>
                  <a:pt x="2011496" y="7021902"/>
                  <a:pt x="763266" y="7021902"/>
                </a:cubicBezTo>
                <a:lnTo>
                  <a:pt x="76869" y="7035565"/>
                </a:lnTo>
                <a:cubicBezTo>
                  <a:pt x="73262" y="4695082"/>
                  <a:pt x="3607" y="2350166"/>
                  <a:pt x="0" y="9683"/>
                </a:cubicBezTo>
                <a:close/>
              </a:path>
            </a:pathLst>
          </a:custGeom>
          <a:noFill/>
          <a:ln w="19050">
            <a:solidFill>
              <a:schemeClr val="bg1">
                <a:alpha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Delay 4">
            <a:extLst>
              <a:ext uri="{FF2B5EF4-FFF2-40B4-BE49-F238E27FC236}">
                <a16:creationId xmlns:a16="http://schemas.microsoft.com/office/drawing/2014/main" id="{AFCC742B-D3A8-776D-5D9C-65A81895A1BE}"/>
              </a:ext>
            </a:extLst>
          </p:cNvPr>
          <p:cNvSpPr/>
          <p:nvPr userDrawn="1"/>
        </p:nvSpPr>
        <p:spPr>
          <a:xfrm rot="10800000">
            <a:off x="11731004" y="-103019"/>
            <a:ext cx="1680393" cy="7029954"/>
          </a:xfrm>
          <a:custGeom>
            <a:avLst/>
            <a:gdLst>
              <a:gd name="connsiteX0" fmla="*/ 0 w 4520242"/>
              <a:gd name="connsiteY0" fmla="*/ 0 h 7021902"/>
              <a:gd name="connsiteX1" fmla="*/ 2260121 w 4520242"/>
              <a:gd name="connsiteY1" fmla="*/ 0 h 7021902"/>
              <a:gd name="connsiteX2" fmla="*/ 4520242 w 4520242"/>
              <a:gd name="connsiteY2" fmla="*/ 3510951 h 7021902"/>
              <a:gd name="connsiteX3" fmla="*/ 2260121 w 4520242"/>
              <a:gd name="connsiteY3" fmla="*/ 7021902 h 7021902"/>
              <a:gd name="connsiteX4" fmla="*/ 0 w 4520242"/>
              <a:gd name="connsiteY4" fmla="*/ 7021902 h 7021902"/>
              <a:gd name="connsiteX5" fmla="*/ 0 w 4520242"/>
              <a:gd name="connsiteY5" fmla="*/ 0 h 7021902"/>
              <a:gd name="connsiteX0" fmla="*/ 4140679 w 8660921"/>
              <a:gd name="connsiteY0" fmla="*/ 0 h 7030529"/>
              <a:gd name="connsiteX1" fmla="*/ 6400800 w 8660921"/>
              <a:gd name="connsiteY1" fmla="*/ 0 h 7030529"/>
              <a:gd name="connsiteX2" fmla="*/ 8660921 w 8660921"/>
              <a:gd name="connsiteY2" fmla="*/ 3510951 h 7030529"/>
              <a:gd name="connsiteX3" fmla="*/ 6400800 w 8660921"/>
              <a:gd name="connsiteY3" fmla="*/ 7021902 h 7030529"/>
              <a:gd name="connsiteX4" fmla="*/ 0 w 8660921"/>
              <a:gd name="connsiteY4" fmla="*/ 7030529 h 7030529"/>
              <a:gd name="connsiteX5" fmla="*/ 4140679 w 8660921"/>
              <a:gd name="connsiteY5" fmla="*/ 0 h 7030529"/>
              <a:gd name="connsiteX0" fmla="*/ 0 w 8660921"/>
              <a:gd name="connsiteY0" fmla="*/ 0 h 7039156"/>
              <a:gd name="connsiteX1" fmla="*/ 6400800 w 8660921"/>
              <a:gd name="connsiteY1" fmla="*/ 8627 h 7039156"/>
              <a:gd name="connsiteX2" fmla="*/ 8660921 w 8660921"/>
              <a:gd name="connsiteY2" fmla="*/ 3519578 h 7039156"/>
              <a:gd name="connsiteX3" fmla="*/ 6400800 w 8660921"/>
              <a:gd name="connsiteY3" fmla="*/ 7030529 h 7039156"/>
              <a:gd name="connsiteX4" fmla="*/ 0 w 8660921"/>
              <a:gd name="connsiteY4" fmla="*/ 7039156 h 7039156"/>
              <a:gd name="connsiteX5" fmla="*/ 0 w 8660921"/>
              <a:gd name="connsiteY5" fmla="*/ 0 h 7039156"/>
              <a:gd name="connsiteX0" fmla="*/ 0 w 14115655"/>
              <a:gd name="connsiteY0" fmla="*/ 0 h 7039156"/>
              <a:gd name="connsiteX1" fmla="*/ 11855534 w 14115655"/>
              <a:gd name="connsiteY1" fmla="*/ 8627 h 7039156"/>
              <a:gd name="connsiteX2" fmla="*/ 14115655 w 14115655"/>
              <a:gd name="connsiteY2" fmla="*/ 3519578 h 7039156"/>
              <a:gd name="connsiteX3" fmla="*/ 11855534 w 14115655"/>
              <a:gd name="connsiteY3" fmla="*/ 7030529 h 7039156"/>
              <a:gd name="connsiteX4" fmla="*/ 5454734 w 14115655"/>
              <a:gd name="connsiteY4" fmla="*/ 7039156 h 7039156"/>
              <a:gd name="connsiteX5" fmla="*/ 0 w 14115655"/>
              <a:gd name="connsiteY5" fmla="*/ 0 h 7039156"/>
              <a:gd name="connsiteX0" fmla="*/ 0 w 14115655"/>
              <a:gd name="connsiteY0" fmla="*/ 0 h 7030529"/>
              <a:gd name="connsiteX1" fmla="*/ 11855534 w 14115655"/>
              <a:gd name="connsiteY1" fmla="*/ 8627 h 7030529"/>
              <a:gd name="connsiteX2" fmla="*/ 14115655 w 14115655"/>
              <a:gd name="connsiteY2" fmla="*/ 3519578 h 7030529"/>
              <a:gd name="connsiteX3" fmla="*/ 11855534 w 14115655"/>
              <a:gd name="connsiteY3" fmla="*/ 7030529 h 7030529"/>
              <a:gd name="connsiteX4" fmla="*/ 10822 w 14115655"/>
              <a:gd name="connsiteY4" fmla="*/ 7021448 h 7030529"/>
              <a:gd name="connsiteX5" fmla="*/ 0 w 14115655"/>
              <a:gd name="connsiteY5" fmla="*/ 0 h 7030529"/>
              <a:gd name="connsiteX0" fmla="*/ 11744307 w 14104834"/>
              <a:gd name="connsiteY0" fmla="*/ 5249 h 7021902"/>
              <a:gd name="connsiteX1" fmla="*/ 11844713 w 14104834"/>
              <a:gd name="connsiteY1" fmla="*/ 0 h 7021902"/>
              <a:gd name="connsiteX2" fmla="*/ 14104834 w 14104834"/>
              <a:gd name="connsiteY2" fmla="*/ 3510951 h 7021902"/>
              <a:gd name="connsiteX3" fmla="*/ 11844713 w 14104834"/>
              <a:gd name="connsiteY3" fmla="*/ 7021902 h 7021902"/>
              <a:gd name="connsiteX4" fmla="*/ 1 w 14104834"/>
              <a:gd name="connsiteY4" fmla="*/ 7012821 h 7021902"/>
              <a:gd name="connsiteX5" fmla="*/ 11744307 w 14104834"/>
              <a:gd name="connsiteY5" fmla="*/ 5249 h 7021902"/>
              <a:gd name="connsiteX0" fmla="*/ 0 w 2360527"/>
              <a:gd name="connsiteY0" fmla="*/ 5249 h 7040572"/>
              <a:gd name="connsiteX1" fmla="*/ 100406 w 2360527"/>
              <a:gd name="connsiteY1" fmla="*/ 0 h 7040572"/>
              <a:gd name="connsiteX2" fmla="*/ 2360527 w 2360527"/>
              <a:gd name="connsiteY2" fmla="*/ 3510951 h 7040572"/>
              <a:gd name="connsiteX3" fmla="*/ 100406 w 2360527"/>
              <a:gd name="connsiteY3" fmla="*/ 7021902 h 7040572"/>
              <a:gd name="connsiteX4" fmla="*/ 49746 w 2360527"/>
              <a:gd name="connsiteY4" fmla="*/ 7040572 h 7040572"/>
              <a:gd name="connsiteX5" fmla="*/ 0 w 2360527"/>
              <a:gd name="connsiteY5" fmla="*/ 5249 h 70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527" h="7040572">
                <a:moveTo>
                  <a:pt x="0" y="5249"/>
                </a:moveTo>
                <a:lnTo>
                  <a:pt x="100406" y="0"/>
                </a:lnTo>
                <a:cubicBezTo>
                  <a:pt x="1348636" y="0"/>
                  <a:pt x="2360527" y="1571906"/>
                  <a:pt x="2360527" y="3510951"/>
                </a:cubicBezTo>
                <a:cubicBezTo>
                  <a:pt x="2360527" y="5449996"/>
                  <a:pt x="1348636" y="7021902"/>
                  <a:pt x="100406" y="7021902"/>
                </a:cubicBezTo>
                <a:lnTo>
                  <a:pt x="49746" y="7040572"/>
                </a:lnTo>
                <a:cubicBezTo>
                  <a:pt x="46139" y="4700089"/>
                  <a:pt x="3607" y="2345732"/>
                  <a:pt x="0" y="5249"/>
                </a:cubicBezTo>
                <a:close/>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5" name="Picture 14">
            <a:extLst>
              <a:ext uri="{FF2B5EF4-FFF2-40B4-BE49-F238E27FC236}">
                <a16:creationId xmlns:a16="http://schemas.microsoft.com/office/drawing/2014/main" id="{F5CB4011-E08C-E67C-5181-FDEA902B420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 y="4765"/>
            <a:ext cx="12191992" cy="6857996"/>
          </a:xfrm>
          <a:prstGeom prst="rect">
            <a:avLst/>
          </a:prstGeom>
        </p:spPr>
      </p:pic>
      <p:pic>
        <p:nvPicPr>
          <p:cNvPr id="16" name="Picture 15">
            <a:extLst>
              <a:ext uri="{FF2B5EF4-FFF2-40B4-BE49-F238E27FC236}">
                <a16:creationId xmlns:a16="http://schemas.microsoft.com/office/drawing/2014/main" id="{91A25854-B64B-9828-149F-BFA0D0E9A1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8" y="0"/>
            <a:ext cx="12191992" cy="6857995"/>
          </a:xfrm>
          <a:prstGeom prst="rect">
            <a:avLst/>
          </a:prstGeom>
        </p:spPr>
      </p:pic>
      <p:sp>
        <p:nvSpPr>
          <p:cNvPr id="17" name="Slide Number Placeholder 5">
            <a:extLst>
              <a:ext uri="{FF2B5EF4-FFF2-40B4-BE49-F238E27FC236}">
                <a16:creationId xmlns:a16="http://schemas.microsoft.com/office/drawing/2014/main" id="{34F99FAC-5BA1-CDE2-8C53-157A166CBC99}"/>
              </a:ext>
            </a:extLst>
          </p:cNvPr>
          <p:cNvSpPr txBox="1">
            <a:spLocks/>
          </p:cNvSpPr>
          <p:nvPr userDrawn="1"/>
        </p:nvSpPr>
        <p:spPr>
          <a:xfrm>
            <a:off x="11144755" y="6454583"/>
            <a:ext cx="739588" cy="267541"/>
          </a:xfrm>
          <a:prstGeom prst="rect">
            <a:avLst/>
          </a:prstGeom>
        </p:spPr>
        <p:txBody>
          <a:bodyPr vert="horz" lIns="91440" tIns="45720" rIns="91440" bIns="45720" rtlCol="0" anchor="ctr"/>
          <a:lstStyle>
            <a:defPPr>
              <a:defRPr lang="en-US"/>
            </a:defPPr>
            <a:lvl1pPr marL="0" algn="r" defTabSz="914400" rtl="0" eaLnBrk="1" latinLnBrk="0" hangingPunct="1">
              <a:defRPr sz="1059"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F021EC-6943-472B-AC8B-995B98215072}" type="slidenum">
              <a:rPr lang="en-US" smtClean="0"/>
              <a:pPr/>
              <a:t>‹#›</a:t>
            </a:fld>
            <a:endParaRPr lang="en-US" dirty="0"/>
          </a:p>
        </p:txBody>
      </p:sp>
      <p:sp>
        <p:nvSpPr>
          <p:cNvPr id="18" name="TextBox 17">
            <a:extLst>
              <a:ext uri="{FF2B5EF4-FFF2-40B4-BE49-F238E27FC236}">
                <a16:creationId xmlns:a16="http://schemas.microsoft.com/office/drawing/2014/main" id="{81089326-ECFC-9447-990E-59CC229E9366}"/>
              </a:ext>
            </a:extLst>
          </p:cNvPr>
          <p:cNvSpPr txBox="1"/>
          <p:nvPr userDrawn="1"/>
        </p:nvSpPr>
        <p:spPr>
          <a:xfrm>
            <a:off x="3920882" y="6529851"/>
            <a:ext cx="4362450" cy="253916"/>
          </a:xfrm>
          <a:prstGeom prst="rect">
            <a:avLst/>
          </a:prstGeom>
          <a:solidFill>
            <a:schemeClr val="bg1">
              <a:alpha val="78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Tree>
    <p:extLst>
      <p:ext uri="{BB962C8B-B14F-4D97-AF65-F5344CB8AC3E}">
        <p14:creationId xmlns:p14="http://schemas.microsoft.com/office/powerpoint/2010/main" val="2956251295"/>
      </p:ext>
    </p:extLst>
  </p:cSld>
  <p:clrMap bg1="lt1" tx1="dk1" bg2="lt2" tx2="dk2" accent1="accent1" accent2="accent2" accent3="accent3" accent4="accent4" accent5="accent5" accent6="accent6" hlink="hlink" folHlink="folHlink"/>
  <p:sldLayoutIdLst>
    <p:sldLayoutId id="2147485322" r:id="rId1"/>
    <p:sldLayoutId id="2147485323"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700"/>
                                        <p:tgtEl>
                                          <p:spTgt spid="16"/>
                                        </p:tgtEl>
                                      </p:cBhvr>
                                    </p:animEffect>
                                  </p:childTnLst>
                                </p:cTn>
                              </p:par>
                              <p:par>
                                <p:cTn id="8" presetID="6" presetClass="entr" presetSubtype="32" fill="hold" nodeType="withEffect">
                                  <p:stCondLst>
                                    <p:cond delay="1600"/>
                                  </p:stCondLst>
                                  <p:childTnLst>
                                    <p:set>
                                      <p:cBhvr>
                                        <p:cTn id="9" dur="1" fill="hold">
                                          <p:stCondLst>
                                            <p:cond delay="0"/>
                                          </p:stCondLst>
                                        </p:cTn>
                                        <p:tgtEl>
                                          <p:spTgt spid="15"/>
                                        </p:tgtEl>
                                        <p:attrNameLst>
                                          <p:attrName>style.visibility</p:attrName>
                                        </p:attrNameLst>
                                      </p:cBhvr>
                                      <p:to>
                                        <p:strVal val="visible"/>
                                      </p:to>
                                    </p:set>
                                    <p:animEffect transition="in" filter="circle(out)">
                                      <p:cBhvr>
                                        <p:cTn id="10" dur="23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6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1250"/>
                                        <p:tgtEl>
                                          <p:spTgt spid="14"/>
                                        </p:tgtEl>
                                      </p:cBhvr>
                                    </p:animEffect>
                                  </p:childTnLst>
                                </p:cTn>
                              </p:par>
                              <p:par>
                                <p:cTn id="17" presetID="22" presetClass="entr" presetSubtype="1" fill="hold" grpId="0" nodeType="withEffect">
                                  <p:stCondLst>
                                    <p:cond delay="20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1250"/>
                                        <p:tgtEl>
                                          <p:spTgt spid="12"/>
                                        </p:tgtEl>
                                      </p:cBhvr>
                                    </p:animEffect>
                                  </p:childTnLst>
                                </p:cTn>
                              </p:par>
                              <p:par>
                                <p:cTn id="20" presetID="22" presetClass="entr" presetSubtype="1" fill="hold" grpId="0" nodeType="withEffect">
                                  <p:stCondLst>
                                    <p:cond delay="40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1250"/>
                                        <p:tgtEl>
                                          <p:spTgt spid="10"/>
                                        </p:tgtEl>
                                      </p:cBhvr>
                                    </p:animEffect>
                                  </p:childTnLst>
                                </p:cTn>
                              </p:par>
                              <p:par>
                                <p:cTn id="23" presetID="22" presetClass="entr" presetSubtype="1" fill="hold" grpId="0" nodeType="withEffect">
                                  <p:stCondLst>
                                    <p:cond delay="60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1250"/>
                                        <p:tgtEl>
                                          <p:spTgt spid="7"/>
                                        </p:tgtEl>
                                      </p:cBhvr>
                                    </p:animEffect>
                                  </p:childTnLst>
                                </p:cTn>
                              </p:par>
                              <p:par>
                                <p:cTn id="26" presetID="22" presetClass="entr" presetSubtype="1" fill="hold" grpId="0" nodeType="withEffect">
                                  <p:stCondLst>
                                    <p:cond delay="80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P spid="14"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8">
            <a:extLst>
              <a:ext uri="{96DAC541-7B7A-43D3-8B79-37D633B846F1}">
                <asvg:svgBlip xmlns:asvg="http://schemas.microsoft.com/office/drawing/2016/SVG/main" r:embed="rId9"/>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23F545-BFBD-9C81-8296-35A5001C57B3}"/>
              </a:ext>
            </a:extLst>
          </p:cNvPr>
          <p:cNvSpPr/>
          <p:nvPr userDrawn="1"/>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1336254" y="329548"/>
            <a:ext cx="7785333" cy="1325096"/>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a:extLst>
              <a:ext uri="{FF2B5EF4-FFF2-40B4-BE49-F238E27FC236}">
                <a16:creationId xmlns:a16="http://schemas.microsoft.com/office/drawing/2014/main" id="{D2A26AB7-E777-FCA7-059B-CD0A5835437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462958" y="469097"/>
            <a:ext cx="2252918" cy="522998"/>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bg1"/>
                </a:solidFill>
                <a:latin typeface="+mj-lt"/>
              </a:defRPr>
            </a:lvl1pPr>
          </a:lstStyle>
          <a:p>
            <a:fld id="{5CF021EC-6943-472B-AC8B-995B98215072}" type="slidenum">
              <a:rPr lang="en-US" smtClean="0"/>
              <a:pPr/>
              <a:t>‹#›</a:t>
            </a:fld>
            <a:endParaRPr lang="en-US" dirty="0"/>
          </a:p>
        </p:txBody>
      </p:sp>
      <p:sp>
        <p:nvSpPr>
          <p:cNvPr id="11" name="Graphic 2">
            <a:extLst>
              <a:ext uri="{FF2B5EF4-FFF2-40B4-BE49-F238E27FC236}">
                <a16:creationId xmlns:a16="http://schemas.microsoft.com/office/drawing/2014/main" id="{41A0156E-E8DD-B7D3-0166-E9599DAE9DA4}"/>
              </a:ext>
            </a:extLst>
          </p:cNvPr>
          <p:cNvSpPr/>
          <p:nvPr userDrawn="1"/>
        </p:nvSpPr>
        <p:spPr>
          <a:xfrm>
            <a:off x="-97651"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solidFill>
            <a:srgbClr val="FFFFFF">
              <a:alpha val="30000"/>
            </a:srgbClr>
          </a:solidFill>
          <a:ln w="15875" cap="flat">
            <a:solidFill>
              <a:schemeClr val="accent5">
                <a:alpha val="3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807C3C28-1BAD-CFD7-309D-5AB93C80C2AA}"/>
              </a:ext>
            </a:extLst>
          </p:cNvPr>
          <p:cNvSpPr/>
          <p:nvPr userDrawn="1"/>
        </p:nvSpPr>
        <p:spPr>
          <a:xfrm>
            <a:off x="-485824"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solidFill>
            <a:srgbClr val="FFFFFF">
              <a:alpha val="40000"/>
            </a:srgbClr>
          </a:solidFill>
          <a:ln w="15875" cap="flat">
            <a:solidFill>
              <a:schemeClr val="accent5">
                <a:alpha val="40000"/>
              </a:schemeClr>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C996BC43-BC7A-BF1D-24EF-2C0DA23F6F58}"/>
              </a:ext>
            </a:extLst>
          </p:cNvPr>
          <p:cNvSpPr/>
          <p:nvPr userDrawn="1"/>
        </p:nvSpPr>
        <p:spPr>
          <a:xfrm>
            <a:off x="-488495"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solidFill>
            <a:srgbClr val="FFFFFF">
              <a:alpha val="50000"/>
            </a:srgbClr>
          </a:solidFill>
          <a:ln w="15875" cap="flat">
            <a:solidFill>
              <a:schemeClr val="accent5">
                <a:alpha val="5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DF7D8C38-E7A7-C8E8-8379-633946DEDC20}"/>
              </a:ext>
            </a:extLst>
          </p:cNvPr>
          <p:cNvSpPr/>
          <p:nvPr userDrawn="1"/>
        </p:nvSpPr>
        <p:spPr>
          <a:xfrm>
            <a:off x="-425882" y="-9134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solidFill>
            <a:srgbClr val="FFFFFF">
              <a:alpha val="70000"/>
            </a:srgbClr>
          </a:solidFill>
          <a:ln w="15875" cap="flat">
            <a:solidFill>
              <a:schemeClr val="accent5">
                <a:alpha val="70000"/>
              </a:schemeClr>
            </a:solid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A05E9F6F-24DE-8596-A2AC-E7B014BDD7FE}"/>
              </a:ext>
            </a:extLst>
          </p:cNvPr>
          <p:cNvSpPr/>
          <p:nvPr userDrawn="1"/>
        </p:nvSpPr>
        <p:spPr>
          <a:xfrm>
            <a:off x="-457901" y="-80964"/>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solidFill>
            <a:srgbClr val="FFFFFF"/>
          </a:solidFill>
          <a:ln w="15875" cap="flat">
            <a:solidFill>
              <a:schemeClr val="accent5"/>
            </a:solidFill>
            <a:prstDash val="solid"/>
            <a:miter/>
          </a:ln>
        </p:spPr>
        <p:txBody>
          <a:bodyPr rtlCol="0" anchor="ctr"/>
          <a:lstStyle/>
          <a:p>
            <a:endParaRPr lang="en-US"/>
          </a:p>
        </p:txBody>
      </p:sp>
    </p:spTree>
    <p:extLst>
      <p:ext uri="{BB962C8B-B14F-4D97-AF65-F5344CB8AC3E}">
        <p14:creationId xmlns:p14="http://schemas.microsoft.com/office/powerpoint/2010/main" val="1505815622"/>
      </p:ext>
    </p:extLst>
  </p:cSld>
  <p:clrMap bg1="lt1" tx1="dk1" bg2="lt2" tx2="dk2" accent1="accent1" accent2="accent2" accent3="accent3" accent4="accent4" accent5="accent5" accent6="accent6" hlink="hlink" folHlink="folHlink"/>
  <p:sldLayoutIdLst>
    <p:sldLayoutId id="2147485493" r:id="rId1"/>
    <p:sldLayoutId id="2147485494"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500"/>
                                        <p:tgtEl>
                                          <p:spTgt spid="15"/>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500"/>
                                        <p:tgtEl>
                                          <p:spTgt spid="14"/>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1500"/>
                                        <p:tgtEl>
                                          <p:spTgt spid="13"/>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500"/>
                                        <p:tgtEl>
                                          <p:spTgt spid="12"/>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hf hdr="0" ftr="0" dt="0"/>
  <p:txStyles>
    <p:titleStyle>
      <a:lvl1pPr algn="l" defTabSz="806867" rtl="0" eaLnBrk="1" latinLnBrk="0" hangingPunct="1">
        <a:lnSpc>
          <a:spcPct val="90000"/>
        </a:lnSpc>
        <a:spcBef>
          <a:spcPct val="0"/>
        </a:spcBef>
        <a:buNone/>
        <a:defRPr sz="3883" b="1" kern="1200">
          <a:solidFill>
            <a:schemeClr val="bg1"/>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5">
            <a:extLst>
              <a:ext uri="{96DAC541-7B7A-43D3-8B79-37D633B846F1}">
                <asvg:svgBlip xmlns:asvg="http://schemas.microsoft.com/office/drawing/2016/SVG/main" r:embed="rId6"/>
              </a:ext>
            </a:extLst>
          </a:blip>
        </a:buBlip>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2"/>
            <a:ext cx="12191994" cy="6857996"/>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bg1"/>
                </a:solidFill>
                <a:latin typeface="+mj-lt"/>
              </a:defRPr>
            </a:lvl1pPr>
          </a:lstStyle>
          <a:p>
            <a:fld id="{5CF021EC-6943-472B-AC8B-995B98215072}" type="slidenum">
              <a:rPr lang="en-US" smtClean="0"/>
              <a:pPr/>
              <a:t>‹#›</a:t>
            </a:fld>
            <a:endParaRPr lang="en-US" dirty="0"/>
          </a:p>
        </p:txBody>
      </p:sp>
      <p:sp>
        <p:nvSpPr>
          <p:cNvPr id="2" name="TextBox 1">
            <a:extLst>
              <a:ext uri="{FF2B5EF4-FFF2-40B4-BE49-F238E27FC236}">
                <a16:creationId xmlns:a16="http://schemas.microsoft.com/office/drawing/2014/main" id="{335007C3-8889-505B-235D-F85B7B2E9358}"/>
              </a:ext>
            </a:extLst>
          </p:cNvPr>
          <p:cNvSpPr txBox="1"/>
          <p:nvPr userDrawn="1"/>
        </p:nvSpPr>
        <p:spPr>
          <a:xfrm>
            <a:off x="3914774" y="6529856"/>
            <a:ext cx="4362450" cy="253916"/>
          </a:xfrm>
          <a:prstGeom prst="rect">
            <a:avLst/>
          </a:prstGeom>
          <a:solidFill>
            <a:schemeClr val="bg1">
              <a:alpha val="44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
        <p:nvSpPr>
          <p:cNvPr id="3" name="Graphic 2">
            <a:extLst>
              <a:ext uri="{FF2B5EF4-FFF2-40B4-BE49-F238E27FC236}">
                <a16:creationId xmlns:a16="http://schemas.microsoft.com/office/drawing/2014/main" id="{3E29503D-E349-C7F5-54DC-28E52A751AAB}"/>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4" name="Graphic 2">
            <a:extLst>
              <a:ext uri="{FF2B5EF4-FFF2-40B4-BE49-F238E27FC236}">
                <a16:creationId xmlns:a16="http://schemas.microsoft.com/office/drawing/2014/main" id="{85A8696B-EA98-E3AF-DED4-2BB923B32B3F}"/>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103385F9-E714-1892-F6A4-A075E1E63EE3}"/>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D798D643-309D-B68A-8ACD-EA90BC47AFA7}"/>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445B33CB-F0E9-1C3F-49C5-7AB9AC29315B}"/>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pic>
        <p:nvPicPr>
          <p:cNvPr id="9" name="Picture 8">
            <a:extLst>
              <a:ext uri="{FF2B5EF4-FFF2-40B4-BE49-F238E27FC236}">
                <a16:creationId xmlns:a16="http://schemas.microsoft.com/office/drawing/2014/main" id="{F46B6183-138E-3AAC-9C4D-36206DBE23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 y="9430"/>
            <a:ext cx="12191992" cy="6857996"/>
          </a:xfrm>
          <a:prstGeom prst="rect">
            <a:avLst/>
          </a:prstGeom>
        </p:spPr>
      </p:pic>
      <p:pic>
        <p:nvPicPr>
          <p:cNvPr id="11" name="Picture 10">
            <a:extLst>
              <a:ext uri="{FF2B5EF4-FFF2-40B4-BE49-F238E27FC236}">
                <a16:creationId xmlns:a16="http://schemas.microsoft.com/office/drawing/2014/main" id="{7AC2F45F-A3E8-B0A4-8027-4A7ABFBA777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351" y="9431"/>
            <a:ext cx="12191992" cy="6857995"/>
          </a:xfrm>
          <a:prstGeom prst="rect">
            <a:avLst/>
          </a:prstGeom>
        </p:spPr>
      </p:pic>
    </p:spTree>
    <p:extLst>
      <p:ext uri="{BB962C8B-B14F-4D97-AF65-F5344CB8AC3E}">
        <p14:creationId xmlns:p14="http://schemas.microsoft.com/office/powerpoint/2010/main" val="1301218307"/>
      </p:ext>
    </p:extLst>
  </p:cSld>
  <p:clrMap bg1="lt1" tx1="dk1" bg2="lt2" tx2="dk2" accent1="accent1" accent2="accent2" accent3="accent3" accent4="accent4" accent5="accent5" accent6="accent6" hlink="hlink" folHlink="folHlink"/>
  <p:sldLayoutIdLst>
    <p:sldLayoutId id="2147485325"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100"/>
                                        <p:tgtEl>
                                          <p:spTgt spid="11"/>
                                        </p:tgtEl>
                                      </p:cBhvr>
                                    </p:animEffect>
                                  </p:childTnLst>
                                </p:cTn>
                              </p:par>
                              <p:par>
                                <p:cTn id="8" presetID="6" presetClass="entr" presetSubtype="32" fill="hold" nodeType="withEffect">
                                  <p:stCondLst>
                                    <p:cond delay="90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17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6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250"/>
                                        <p:tgtEl>
                                          <p:spTgt spid="10"/>
                                        </p:tgtEl>
                                      </p:cBhvr>
                                    </p:animEffect>
                                  </p:childTnLst>
                                </p:cTn>
                              </p:par>
                              <p:par>
                                <p:cTn id="17" presetID="22" presetClass="entr" presetSubtype="1"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250"/>
                                        <p:tgtEl>
                                          <p:spTgt spid="7"/>
                                        </p:tgtEl>
                                      </p:cBhvr>
                                    </p:animEffect>
                                  </p:childTnLst>
                                </p:cTn>
                              </p:par>
                              <p:par>
                                <p:cTn id="20" presetID="22" presetClass="entr" presetSubtype="1"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250"/>
                                        <p:tgtEl>
                                          <p:spTgt spid="5"/>
                                        </p:tgtEl>
                                      </p:cBhvr>
                                    </p:animEffect>
                                  </p:childTnLst>
                                </p:cTn>
                              </p:par>
                              <p:par>
                                <p:cTn id="23" presetID="22" presetClass="entr" presetSubtype="1" fill="hold" grpId="0" nodeType="withEffect">
                                  <p:stCondLst>
                                    <p:cond delay="60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250"/>
                                        <p:tgtEl>
                                          <p:spTgt spid="4"/>
                                        </p:tgtEl>
                                      </p:cBhvr>
                                    </p:animEffect>
                                  </p:childTnLst>
                                </p:cTn>
                              </p:par>
                              <p:par>
                                <p:cTn id="26" presetID="22" presetClass="entr" presetSubtype="1" fill="hold" grpId="0" nodeType="withEffect">
                                  <p:stCondLst>
                                    <p:cond delay="80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7C152-FE96-3D03-50AF-C2AFDCF4F5B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 y="2"/>
            <a:ext cx="12191994" cy="6857996"/>
          </a:xfrm>
          <a:prstGeom prst="rect">
            <a:avLst/>
          </a:prstGeom>
        </p:spPr>
      </p:pic>
      <p:sp>
        <p:nvSpPr>
          <p:cNvPr id="5" name="Slide Number Placeholder 5">
            <a:extLst>
              <a:ext uri="{FF2B5EF4-FFF2-40B4-BE49-F238E27FC236}">
                <a16:creationId xmlns:a16="http://schemas.microsoft.com/office/drawing/2014/main" id="{33BF2420-1754-B145-1074-F629DB244C5C}"/>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bg1"/>
                </a:solidFill>
                <a:latin typeface="+mj-lt"/>
              </a:defRPr>
            </a:lvl1pPr>
          </a:lstStyle>
          <a:p>
            <a:fld id="{5CF021EC-6943-472B-AC8B-995B98215072}" type="slidenum">
              <a:rPr lang="en-US" smtClean="0"/>
              <a:pPr/>
              <a:t>‹#›</a:t>
            </a:fld>
            <a:endParaRPr lang="en-US" dirty="0"/>
          </a:p>
        </p:txBody>
      </p:sp>
      <p:sp>
        <p:nvSpPr>
          <p:cNvPr id="7" name="TextBox 6">
            <a:extLst>
              <a:ext uri="{FF2B5EF4-FFF2-40B4-BE49-F238E27FC236}">
                <a16:creationId xmlns:a16="http://schemas.microsoft.com/office/drawing/2014/main" id="{3887F681-5CB1-C197-25DA-13FBA902DA5D}"/>
              </a:ext>
            </a:extLst>
          </p:cNvPr>
          <p:cNvSpPr txBox="1"/>
          <p:nvPr userDrawn="1"/>
        </p:nvSpPr>
        <p:spPr>
          <a:xfrm>
            <a:off x="3914774" y="6529856"/>
            <a:ext cx="4362450" cy="253916"/>
          </a:xfrm>
          <a:prstGeom prst="rect">
            <a:avLst/>
          </a:prstGeom>
          <a:solidFill>
            <a:schemeClr val="bg1">
              <a:alpha val="44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
        <p:nvSpPr>
          <p:cNvPr id="10" name="Graphic 2">
            <a:extLst>
              <a:ext uri="{FF2B5EF4-FFF2-40B4-BE49-F238E27FC236}">
                <a16:creationId xmlns:a16="http://schemas.microsoft.com/office/drawing/2014/main" id="{89226370-B8EA-CCA9-731D-8070509D61DD}"/>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2581D6C6-293F-B4F3-327B-107443BEF919}"/>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175CF2E4-86E6-8656-A72C-649A87694F2E}"/>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DD6AB20C-312B-31A2-F50B-A807A0D04907}"/>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E8033D75-3C12-D6C1-7611-16B231C75427}"/>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pic>
        <p:nvPicPr>
          <p:cNvPr id="17" name="Picture 16">
            <a:extLst>
              <a:ext uri="{FF2B5EF4-FFF2-40B4-BE49-F238E27FC236}">
                <a16:creationId xmlns:a16="http://schemas.microsoft.com/office/drawing/2014/main" id="{07BD5403-F816-BB7F-856D-5001EF8ADA5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 y="9430"/>
            <a:ext cx="12191992" cy="6857996"/>
          </a:xfrm>
          <a:prstGeom prst="rect">
            <a:avLst/>
          </a:prstGeom>
        </p:spPr>
      </p:pic>
      <p:pic>
        <p:nvPicPr>
          <p:cNvPr id="18" name="Picture 17">
            <a:extLst>
              <a:ext uri="{FF2B5EF4-FFF2-40B4-BE49-F238E27FC236}">
                <a16:creationId xmlns:a16="http://schemas.microsoft.com/office/drawing/2014/main" id="{28797A56-3519-3CDE-3AF4-49F1A133AA1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351" y="9431"/>
            <a:ext cx="12191992" cy="6857995"/>
          </a:xfrm>
          <a:prstGeom prst="rect">
            <a:avLst/>
          </a:prstGeom>
        </p:spPr>
      </p:pic>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spTree>
    <p:extLst>
      <p:ext uri="{BB962C8B-B14F-4D97-AF65-F5344CB8AC3E}">
        <p14:creationId xmlns:p14="http://schemas.microsoft.com/office/powerpoint/2010/main" val="4260266675"/>
      </p:ext>
    </p:extLst>
  </p:cSld>
  <p:clrMap bg1="lt1" tx1="dk1" bg2="lt2" tx2="dk2" accent1="accent1" accent2="accent2" accent3="accent3" accent4="accent4" accent5="accent5" accent6="accent6" hlink="hlink" folHlink="folHlink"/>
  <p:sldLayoutIdLst>
    <p:sldLayoutId id="2147485327" r:id="rId1"/>
    <p:sldLayoutId id="2147485328"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1100"/>
                                        <p:tgtEl>
                                          <p:spTgt spid="18"/>
                                        </p:tgtEl>
                                      </p:cBhvr>
                                    </p:animEffect>
                                  </p:childTnLst>
                                </p:cTn>
                              </p:par>
                              <p:par>
                                <p:cTn id="8" presetID="6" presetClass="entr" presetSubtype="32" fill="hold" nodeType="withEffect">
                                  <p:stCondLst>
                                    <p:cond delay="90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7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600"/>
                                        <p:tgtEl>
                                          <p:spTgt spid="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1250"/>
                                        <p:tgtEl>
                                          <p:spTgt spid="16"/>
                                        </p:tgtEl>
                                      </p:cBhvr>
                                    </p:animEffect>
                                  </p:childTnLst>
                                </p:cTn>
                              </p:par>
                              <p:par>
                                <p:cTn id="17" presetID="22" presetClass="entr" presetSubtype="1" fill="hold" grpId="0" nodeType="withEffect">
                                  <p:stCondLst>
                                    <p:cond delay="2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250"/>
                                        <p:tgtEl>
                                          <p:spTgt spid="15"/>
                                        </p:tgtEl>
                                      </p:cBhvr>
                                    </p:animEffect>
                                  </p:childTnLst>
                                </p:cTn>
                              </p:par>
                              <p:par>
                                <p:cTn id="20" presetID="22" presetClass="entr" presetSubtype="1" fill="hold" grpId="0" nodeType="withEffect">
                                  <p:stCondLst>
                                    <p:cond delay="40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1250"/>
                                        <p:tgtEl>
                                          <p:spTgt spid="14"/>
                                        </p:tgtEl>
                                      </p:cBhvr>
                                    </p:animEffect>
                                  </p:childTnLst>
                                </p:cTn>
                              </p:par>
                              <p:par>
                                <p:cTn id="23" presetID="22" presetClass="entr" presetSubtype="1"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1250"/>
                                        <p:tgtEl>
                                          <p:spTgt spid="12"/>
                                        </p:tgtEl>
                                      </p:cBhvr>
                                    </p:animEffect>
                                  </p:childTnLst>
                                </p:cTn>
                              </p:par>
                              <p:par>
                                <p:cTn id="26" presetID="22" presetClass="entr" presetSubtype="1" fill="hold" grpId="0" nodeType="withEffect">
                                  <p:stCondLst>
                                    <p:cond delay="80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8">
            <a:extLst>
              <a:ext uri="{96DAC541-7B7A-43D3-8B79-37D633B846F1}">
                <asvg:svgBlip xmlns:asvg="http://schemas.microsoft.com/office/drawing/2016/SVG/main" r:embed="rId9"/>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2"/>
            <a:ext cx="12191994" cy="6857996"/>
          </a:xfrm>
          <a:prstGeom prst="rect">
            <a:avLst/>
          </a:prstGeom>
        </p:spPr>
      </p:pic>
      <p:sp>
        <p:nvSpPr>
          <p:cNvPr id="3" name="Graphic 2">
            <a:extLst>
              <a:ext uri="{FF2B5EF4-FFF2-40B4-BE49-F238E27FC236}">
                <a16:creationId xmlns:a16="http://schemas.microsoft.com/office/drawing/2014/main" id="{A442BFAC-CC03-FD50-7EE7-F7CB4A45DC6B}"/>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4" name="Graphic 2">
            <a:extLst>
              <a:ext uri="{FF2B5EF4-FFF2-40B4-BE49-F238E27FC236}">
                <a16:creationId xmlns:a16="http://schemas.microsoft.com/office/drawing/2014/main" id="{C5CA6A66-052F-DCA9-632E-DF85A6FE3DA7}"/>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B71B48D9-CB5B-F9A8-89F6-741BB62176E4}"/>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C2DA12EF-CCC7-7E34-42FF-5B80AA4FB3EB}"/>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682D5CBE-8A88-31F5-F764-6C785504B417}"/>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pic>
        <p:nvPicPr>
          <p:cNvPr id="9" name="Picture 8">
            <a:extLst>
              <a:ext uri="{FF2B5EF4-FFF2-40B4-BE49-F238E27FC236}">
                <a16:creationId xmlns:a16="http://schemas.microsoft.com/office/drawing/2014/main" id="{F46B6183-138E-3AAC-9C4D-36206DBE23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 y="4"/>
            <a:ext cx="12191992" cy="6857996"/>
          </a:xfrm>
          <a:prstGeom prst="rect">
            <a:avLst/>
          </a:prstGeom>
        </p:spPr>
      </p:pic>
      <p:pic>
        <p:nvPicPr>
          <p:cNvPr id="11" name="Picture 10">
            <a:extLst>
              <a:ext uri="{FF2B5EF4-FFF2-40B4-BE49-F238E27FC236}">
                <a16:creationId xmlns:a16="http://schemas.microsoft.com/office/drawing/2014/main" id="{7AC2F45F-A3E8-B0A4-8027-4A7ABFBA777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 y="5"/>
            <a:ext cx="12191992" cy="6857995"/>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sp>
        <p:nvSpPr>
          <p:cNvPr id="2" name="TextBox 1">
            <a:extLst>
              <a:ext uri="{FF2B5EF4-FFF2-40B4-BE49-F238E27FC236}">
                <a16:creationId xmlns:a16="http://schemas.microsoft.com/office/drawing/2014/main" id="{BCF6C56E-361A-246D-E2AC-6F8D02C5BC04}"/>
              </a:ext>
            </a:extLst>
          </p:cNvPr>
          <p:cNvSpPr txBox="1"/>
          <p:nvPr userDrawn="1"/>
        </p:nvSpPr>
        <p:spPr>
          <a:xfrm>
            <a:off x="3914774" y="6529856"/>
            <a:ext cx="4362450" cy="253916"/>
          </a:xfrm>
          <a:prstGeom prst="rect">
            <a:avLst/>
          </a:prstGeom>
          <a:solidFill>
            <a:schemeClr val="bg1">
              <a:alpha val="78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Tree>
    <p:extLst>
      <p:ext uri="{BB962C8B-B14F-4D97-AF65-F5344CB8AC3E}">
        <p14:creationId xmlns:p14="http://schemas.microsoft.com/office/powerpoint/2010/main" val="939427362"/>
      </p:ext>
    </p:extLst>
  </p:cSld>
  <p:clrMap bg1="lt1" tx1="dk1" bg2="lt2" tx2="dk2" accent1="accent1" accent2="accent2" accent3="accent3" accent4="accent4" accent5="accent5" accent6="accent6" hlink="hlink" folHlink="folHlink"/>
  <p:sldLayoutIdLst>
    <p:sldLayoutId id="2147485330"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100"/>
                                        <p:tgtEl>
                                          <p:spTgt spid="11"/>
                                        </p:tgtEl>
                                      </p:cBhvr>
                                    </p:animEffect>
                                  </p:childTnLst>
                                </p:cTn>
                              </p:par>
                              <p:par>
                                <p:cTn id="8" presetID="6" presetClass="entr" presetSubtype="32" fill="hold" nodeType="withEffect">
                                  <p:stCondLst>
                                    <p:cond delay="90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17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6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250"/>
                                        <p:tgtEl>
                                          <p:spTgt spid="10"/>
                                        </p:tgtEl>
                                      </p:cBhvr>
                                    </p:animEffect>
                                  </p:childTnLst>
                                </p:cTn>
                              </p:par>
                              <p:par>
                                <p:cTn id="17" presetID="22" presetClass="entr" presetSubtype="1"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250"/>
                                        <p:tgtEl>
                                          <p:spTgt spid="7"/>
                                        </p:tgtEl>
                                      </p:cBhvr>
                                    </p:animEffect>
                                  </p:childTnLst>
                                </p:cTn>
                              </p:par>
                              <p:par>
                                <p:cTn id="20" presetID="22" presetClass="entr" presetSubtype="1"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250"/>
                                        <p:tgtEl>
                                          <p:spTgt spid="5"/>
                                        </p:tgtEl>
                                      </p:cBhvr>
                                    </p:animEffect>
                                  </p:childTnLst>
                                </p:cTn>
                              </p:par>
                              <p:par>
                                <p:cTn id="23" presetID="22" presetClass="entr" presetSubtype="1" fill="hold" grpId="0" nodeType="withEffect">
                                  <p:stCondLst>
                                    <p:cond delay="60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250"/>
                                        <p:tgtEl>
                                          <p:spTgt spid="4"/>
                                        </p:tgtEl>
                                      </p:cBhvr>
                                    </p:animEffect>
                                  </p:childTnLst>
                                </p:cTn>
                              </p:par>
                              <p:par>
                                <p:cTn id="26" presetID="22" presetClass="entr" presetSubtype="1" fill="hold" grpId="0" nodeType="withEffect">
                                  <p:stCondLst>
                                    <p:cond delay="80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0"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6">
            <a:extLst>
              <a:ext uri="{96DAC541-7B7A-43D3-8B79-37D633B846F1}">
                <asvg:svgBlip xmlns:asvg="http://schemas.microsoft.com/office/drawing/2016/SVG/main" r:embed="rId7"/>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4" cy="6857996"/>
          </a:xfrm>
          <a:prstGeom prst="rect">
            <a:avLst/>
          </a:prstGeom>
        </p:spPr>
      </p:pic>
      <p:sp>
        <p:nvSpPr>
          <p:cNvPr id="3" name="Graphic 2">
            <a:extLst>
              <a:ext uri="{FF2B5EF4-FFF2-40B4-BE49-F238E27FC236}">
                <a16:creationId xmlns:a16="http://schemas.microsoft.com/office/drawing/2014/main" id="{B486CF74-2A7E-700C-387A-B6BECD04E555}"/>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5722F660-AB0B-1045-4082-524A9A6A681D}"/>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B6F7BA94-3FDA-F2E7-5065-AF8829EAF3D3}"/>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7232DF3B-509C-9A2F-3394-8EA0B77838A7}"/>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5190B8BC-3C8A-F4D1-7FF6-0BA164A641C0}"/>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pic>
        <p:nvPicPr>
          <p:cNvPr id="9" name="Picture 8">
            <a:extLst>
              <a:ext uri="{FF2B5EF4-FFF2-40B4-BE49-F238E27FC236}">
                <a16:creationId xmlns:a16="http://schemas.microsoft.com/office/drawing/2014/main" id="{F46B6183-138E-3AAC-9C4D-36206DBE23E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 y="4"/>
            <a:ext cx="12191992" cy="6857996"/>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pic>
        <p:nvPicPr>
          <p:cNvPr id="11" name="Picture 10">
            <a:extLst>
              <a:ext uri="{FF2B5EF4-FFF2-40B4-BE49-F238E27FC236}">
                <a16:creationId xmlns:a16="http://schemas.microsoft.com/office/drawing/2014/main" id="{7AC2F45F-A3E8-B0A4-8027-4A7ABFBA777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8" y="5"/>
            <a:ext cx="12191992" cy="6857995"/>
          </a:xfrm>
          <a:prstGeom prst="rect">
            <a:avLst/>
          </a:prstGeom>
        </p:spPr>
      </p:pic>
      <p:sp>
        <p:nvSpPr>
          <p:cNvPr id="2" name="TextBox 1">
            <a:extLst>
              <a:ext uri="{FF2B5EF4-FFF2-40B4-BE49-F238E27FC236}">
                <a16:creationId xmlns:a16="http://schemas.microsoft.com/office/drawing/2014/main" id="{7ECB38A3-387D-AF3D-1D58-F69B2BB128C8}"/>
              </a:ext>
            </a:extLst>
          </p:cNvPr>
          <p:cNvSpPr txBox="1"/>
          <p:nvPr userDrawn="1"/>
        </p:nvSpPr>
        <p:spPr>
          <a:xfrm>
            <a:off x="3914774" y="6529856"/>
            <a:ext cx="4362450" cy="253916"/>
          </a:xfrm>
          <a:prstGeom prst="rect">
            <a:avLst/>
          </a:prstGeom>
          <a:solidFill>
            <a:schemeClr val="bg1">
              <a:alpha val="78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Tree>
    <p:extLst>
      <p:ext uri="{BB962C8B-B14F-4D97-AF65-F5344CB8AC3E}">
        <p14:creationId xmlns:p14="http://schemas.microsoft.com/office/powerpoint/2010/main" val="4018475019"/>
      </p:ext>
    </p:extLst>
  </p:cSld>
  <p:clrMap bg1="lt1" tx1="dk1" bg2="lt2" tx2="dk2" accent1="accent1" accent2="accent2" accent3="accent3" accent4="accent4" accent5="accent5" accent6="accent6" hlink="hlink" folHlink="folHlink"/>
  <p:sldLayoutIdLst>
    <p:sldLayoutId id="2147485332" r:id="rId1"/>
    <p:sldLayoutId id="2147485333"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100"/>
                                        <p:tgtEl>
                                          <p:spTgt spid="11"/>
                                        </p:tgtEl>
                                      </p:cBhvr>
                                    </p:animEffect>
                                  </p:childTnLst>
                                </p:cTn>
                              </p:par>
                              <p:par>
                                <p:cTn id="8" presetID="6" presetClass="entr" presetSubtype="32" fill="hold" nodeType="withEffect">
                                  <p:stCondLst>
                                    <p:cond delay="90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17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6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250"/>
                                        <p:tgtEl>
                                          <p:spTgt spid="12"/>
                                        </p:tgtEl>
                                      </p:cBhvr>
                                    </p:animEffect>
                                  </p:childTnLst>
                                </p:cTn>
                              </p:par>
                              <p:par>
                                <p:cTn id="17" presetID="22" presetClass="entr" presetSubtype="1" fill="hold" grpId="0" nodeType="withEffect">
                                  <p:stCondLst>
                                    <p:cond delay="20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250"/>
                                        <p:tgtEl>
                                          <p:spTgt spid="10"/>
                                        </p:tgtEl>
                                      </p:cBhvr>
                                    </p:animEffect>
                                  </p:childTnLst>
                                </p:cTn>
                              </p:par>
                              <p:par>
                                <p:cTn id="20" presetID="22" presetClass="entr" presetSubtype="1" fill="hold" grpId="0" nodeType="withEffect">
                                  <p:stCondLst>
                                    <p:cond delay="40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1250"/>
                                        <p:tgtEl>
                                          <p:spTgt spid="7"/>
                                        </p:tgtEl>
                                      </p:cBhvr>
                                    </p:animEffect>
                                  </p:childTnLst>
                                </p:cTn>
                              </p:par>
                              <p:par>
                                <p:cTn id="23" presetID="22" presetClass="entr" presetSubtype="1" fill="hold" grpId="0" nodeType="withEffect">
                                  <p:stCondLst>
                                    <p:cond delay="60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1250"/>
                                        <p:tgtEl>
                                          <p:spTgt spid="5"/>
                                        </p:tgtEl>
                                      </p:cBhvr>
                                    </p:animEffect>
                                  </p:childTnLst>
                                </p:cTn>
                              </p:par>
                              <p:par>
                                <p:cTn id="26" presetID="22" presetClass="entr" presetSubtype="1" fill="hold" grpId="0" nodeType="withEffect">
                                  <p:stCondLst>
                                    <p:cond delay="80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8">
            <a:extLst>
              <a:ext uri="{96DAC541-7B7A-43D3-8B79-37D633B846F1}">
                <asvg:svgBlip xmlns:asvg="http://schemas.microsoft.com/office/drawing/2016/SVG/main" r:embed="rId9"/>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2" name="Picture 1">
            <a:extLst>
              <a:ext uri="{FF2B5EF4-FFF2-40B4-BE49-F238E27FC236}">
                <a16:creationId xmlns:a16="http://schemas.microsoft.com/office/drawing/2014/main" id="{ED72C225-052F-296B-54B5-576F21EA6D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 y="2"/>
            <a:ext cx="12191994" cy="6857997"/>
          </a:xfrm>
          <a:prstGeom prst="rect">
            <a:avLst/>
          </a:prstGeom>
        </p:spPr>
      </p:pic>
      <p:sp>
        <p:nvSpPr>
          <p:cNvPr id="8" name="Graphic 2">
            <a:extLst>
              <a:ext uri="{FF2B5EF4-FFF2-40B4-BE49-F238E27FC236}">
                <a16:creationId xmlns:a16="http://schemas.microsoft.com/office/drawing/2014/main" id="{7E860A26-6D90-BC11-C29E-2613DF950531}"/>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5DC87AC4-6290-DBBC-8E5F-55EE9EE10929}"/>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E62D9BFA-A35F-FDF7-D762-6F5694967EEC}"/>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BF663F83-6F9F-A1EB-C2CC-0636D177AE55}"/>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0A0096E3-CA2F-5159-FAAE-EA67045BC829}"/>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pic>
        <p:nvPicPr>
          <p:cNvPr id="3" name="Picture 2">
            <a:extLst>
              <a:ext uri="{FF2B5EF4-FFF2-40B4-BE49-F238E27FC236}">
                <a16:creationId xmlns:a16="http://schemas.microsoft.com/office/drawing/2014/main" id="{59F6278E-3473-2A1E-7108-555A51CF31C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 y="4"/>
            <a:ext cx="12191994" cy="6857996"/>
          </a:xfrm>
          <a:prstGeom prst="rect">
            <a:avLst/>
          </a:prstGeom>
        </p:spPr>
      </p:pic>
      <p:pic>
        <p:nvPicPr>
          <p:cNvPr id="4" name="Picture 3">
            <a:extLst>
              <a:ext uri="{FF2B5EF4-FFF2-40B4-BE49-F238E27FC236}">
                <a16:creationId xmlns:a16="http://schemas.microsoft.com/office/drawing/2014/main" id="{B4F1205F-B46F-A7B5-D7D3-8DDA429CA85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4"/>
            <a:ext cx="12191992" cy="6857996"/>
          </a:xfrm>
          <a:prstGeom prst="rect">
            <a:avLst/>
          </a:prstGeom>
        </p:spPr>
      </p:pic>
      <p:pic>
        <p:nvPicPr>
          <p:cNvPr id="5" name="Picture 4">
            <a:extLst>
              <a:ext uri="{FF2B5EF4-FFF2-40B4-BE49-F238E27FC236}">
                <a16:creationId xmlns:a16="http://schemas.microsoft.com/office/drawing/2014/main" id="{B7A65730-769E-6F19-209C-3A6A0B21B80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8" y="0"/>
            <a:ext cx="12191992" cy="6857995"/>
          </a:xfrm>
          <a:prstGeom prst="rect">
            <a:avLst/>
          </a:prstGeom>
        </p:spPr>
      </p:pic>
      <p:sp>
        <p:nvSpPr>
          <p:cNvPr id="7" name="TextBox 6">
            <a:extLst>
              <a:ext uri="{FF2B5EF4-FFF2-40B4-BE49-F238E27FC236}">
                <a16:creationId xmlns:a16="http://schemas.microsoft.com/office/drawing/2014/main" id="{17E2DD8B-D0F9-01B3-CFAC-1A58E150FCF7}"/>
              </a:ext>
            </a:extLst>
          </p:cNvPr>
          <p:cNvSpPr txBox="1"/>
          <p:nvPr userDrawn="1"/>
        </p:nvSpPr>
        <p:spPr>
          <a:xfrm>
            <a:off x="3914774" y="6529856"/>
            <a:ext cx="4362450" cy="253916"/>
          </a:xfrm>
          <a:prstGeom prst="rect">
            <a:avLst/>
          </a:prstGeom>
          <a:solidFill>
            <a:schemeClr val="bg1">
              <a:alpha val="48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Tree>
    <p:extLst>
      <p:ext uri="{BB962C8B-B14F-4D97-AF65-F5344CB8AC3E}">
        <p14:creationId xmlns:p14="http://schemas.microsoft.com/office/powerpoint/2010/main" val="800215078"/>
      </p:ext>
    </p:extLst>
  </p:cSld>
  <p:clrMap bg1="lt1" tx1="dk1" bg2="lt2" tx2="dk2" accent1="accent1" accent2="accent2" accent3="accent3" accent4="accent4" accent5="accent5" accent6="accent6" hlink="hlink" folHlink="folHlink"/>
  <p:sldLayoutIdLst>
    <p:sldLayoutId id="2147485335"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100"/>
                                        <p:tgtEl>
                                          <p:spTgt spid="4"/>
                                        </p:tgtEl>
                                      </p:cBhvr>
                                    </p:animEffect>
                                  </p:childTnLst>
                                </p:cTn>
                              </p:par>
                              <p:par>
                                <p:cTn id="8" presetID="6" presetClass="entr" presetSubtype="32" fill="hold" nodeType="withEffect">
                                  <p:stCondLst>
                                    <p:cond delay="90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16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600"/>
                                        <p:tgtEl>
                                          <p:spTgt spid="2"/>
                                        </p:tgtEl>
                                      </p:cBhvr>
                                    </p:animEffect>
                                  </p:childTnLst>
                                </p:cTn>
                              </p:par>
                              <p:par>
                                <p:cTn id="14" presetID="6" presetClass="entr" presetSubtype="32" fill="hold" nodeType="withEffect">
                                  <p:stCondLst>
                                    <p:cond delay="90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11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1250"/>
                                        <p:tgtEl>
                                          <p:spTgt spid="12"/>
                                        </p:tgtEl>
                                      </p:cBhvr>
                                    </p:animEffect>
                                  </p:childTnLst>
                                </p:cTn>
                              </p:par>
                              <p:par>
                                <p:cTn id="20" presetID="22" presetClass="entr" presetSubtype="1" fill="hold" grpId="0" nodeType="withEffect">
                                  <p:stCondLst>
                                    <p:cond delay="20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1250"/>
                                        <p:tgtEl>
                                          <p:spTgt spid="11"/>
                                        </p:tgtEl>
                                      </p:cBhvr>
                                    </p:animEffect>
                                  </p:childTnLst>
                                </p:cTn>
                              </p:par>
                              <p:par>
                                <p:cTn id="23" presetID="22" presetClass="entr" presetSubtype="1" fill="hold" grpId="0" nodeType="withEffect">
                                  <p:stCondLst>
                                    <p:cond delay="40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1250"/>
                                        <p:tgtEl>
                                          <p:spTgt spid="10"/>
                                        </p:tgtEl>
                                      </p:cBhvr>
                                    </p:animEffect>
                                  </p:childTnLst>
                                </p:cTn>
                              </p:par>
                              <p:par>
                                <p:cTn id="26" presetID="22" presetClass="entr" presetSubtype="1" fill="hold" grpId="0" nodeType="withEffect">
                                  <p:stCondLst>
                                    <p:cond delay="60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250"/>
                                        <p:tgtEl>
                                          <p:spTgt spid="9"/>
                                        </p:tgtEl>
                                      </p:cBhvr>
                                    </p:animEffect>
                                  </p:childTnLst>
                                </p:cTn>
                              </p:par>
                              <p:par>
                                <p:cTn id="29" presetID="22" presetClass="entr" presetSubtype="1" fill="hold" grpId="0" nodeType="withEffect">
                                  <p:stCondLst>
                                    <p:cond delay="80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7">
            <a:extLst>
              <a:ext uri="{96DAC541-7B7A-43D3-8B79-37D633B846F1}">
                <asvg:svgBlip xmlns:asvg="http://schemas.microsoft.com/office/drawing/2016/SVG/main" r:embed="rId8"/>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47776E-D662-629F-76C2-00861927D1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2"/>
            <a:ext cx="12191994" cy="6857997"/>
          </a:xfrm>
          <a:prstGeom prst="rect">
            <a:avLst/>
          </a:prstGeom>
        </p:spPr>
      </p:pic>
      <p:sp>
        <p:nvSpPr>
          <p:cNvPr id="3" name="Graphic 2">
            <a:extLst>
              <a:ext uri="{FF2B5EF4-FFF2-40B4-BE49-F238E27FC236}">
                <a16:creationId xmlns:a16="http://schemas.microsoft.com/office/drawing/2014/main" id="{AF3037D5-9DB8-4124-438B-1F76A277C5ED}"/>
              </a:ext>
            </a:extLst>
          </p:cNvPr>
          <p:cNvSpPr/>
          <p:nvPr userDrawn="1"/>
        </p:nvSpPr>
        <p:spPr>
          <a:xfrm rot="10800000">
            <a:off x="10816247"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noFill/>
          <a:ln w="19050" cap="flat">
            <a:solidFill>
              <a:schemeClr val="bg1">
                <a:alpha val="30000"/>
              </a:schemeClr>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76D22705-71C6-4B2C-8B3A-580520D5FEC7}"/>
              </a:ext>
            </a:extLst>
          </p:cNvPr>
          <p:cNvSpPr/>
          <p:nvPr userDrawn="1"/>
        </p:nvSpPr>
        <p:spPr>
          <a:xfrm rot="10800000">
            <a:off x="11065945"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noFill/>
          <a:ln w="19050" cap="flat">
            <a:solidFill>
              <a:schemeClr val="bg1">
                <a:alpha val="40000"/>
              </a:schemeClr>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FFB86E31-6F90-B1CD-E914-D9642145041A}"/>
              </a:ext>
            </a:extLst>
          </p:cNvPr>
          <p:cNvSpPr/>
          <p:nvPr userDrawn="1"/>
        </p:nvSpPr>
        <p:spPr>
          <a:xfrm rot="10800000">
            <a:off x="11329988"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noFill/>
          <a:ln w="19050" cap="flat">
            <a:solidFill>
              <a:schemeClr val="bg1">
                <a:alpha val="50000"/>
              </a:schemeClr>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31E60865-A294-A303-2DEE-3C95C3B62765}"/>
              </a:ext>
            </a:extLst>
          </p:cNvPr>
          <p:cNvSpPr/>
          <p:nvPr userDrawn="1"/>
        </p:nvSpPr>
        <p:spPr>
          <a:xfrm rot="10800000">
            <a:off x="11551197" y="-7872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noFill/>
          <a:ln w="19050" cap="flat">
            <a:solidFill>
              <a:schemeClr val="bg1">
                <a:alpha val="7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48BCEFB3-6B38-E970-750E-0E488C8EBADD}"/>
              </a:ext>
            </a:extLst>
          </p:cNvPr>
          <p:cNvSpPr/>
          <p:nvPr userDrawn="1"/>
        </p:nvSpPr>
        <p:spPr>
          <a:xfrm rot="10800000">
            <a:off x="11803133" y="-83439"/>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noFill/>
          <a:ln w="19050" cap="flat">
            <a:solidFill>
              <a:schemeClr val="bg1"/>
            </a:solidFill>
            <a:prstDash val="solid"/>
            <a:miter/>
          </a:ln>
        </p:spPr>
        <p:txBody>
          <a:bodyPr rtlCol="0" anchor="ctr"/>
          <a:lstStyle/>
          <a:p>
            <a:endParaRPr lang="en-US" dirty="0"/>
          </a:p>
        </p:txBody>
      </p:sp>
      <p:pic>
        <p:nvPicPr>
          <p:cNvPr id="9" name="Picture 8">
            <a:extLst>
              <a:ext uri="{FF2B5EF4-FFF2-40B4-BE49-F238E27FC236}">
                <a16:creationId xmlns:a16="http://schemas.microsoft.com/office/drawing/2014/main" id="{F46B6183-138E-3AAC-9C4D-36206DBE23E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 y="4"/>
            <a:ext cx="12191994" cy="6857996"/>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tx1"/>
                </a:solidFill>
                <a:latin typeface="+mj-lt"/>
              </a:defRPr>
            </a:lvl1pPr>
          </a:lstStyle>
          <a:p>
            <a:fld id="{5CF021EC-6943-472B-AC8B-995B98215072}" type="slidenum">
              <a:rPr lang="en-US" smtClean="0"/>
              <a:pPr/>
              <a:t>‹#›</a:t>
            </a:fld>
            <a:endParaRPr lang="en-US"/>
          </a:p>
        </p:txBody>
      </p:sp>
      <p:pic>
        <p:nvPicPr>
          <p:cNvPr id="4" name="Picture 3">
            <a:extLst>
              <a:ext uri="{FF2B5EF4-FFF2-40B4-BE49-F238E27FC236}">
                <a16:creationId xmlns:a16="http://schemas.microsoft.com/office/drawing/2014/main" id="{1CEAB961-CAF8-C129-5BFB-7386381EB63D}"/>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311210" y="6014170"/>
            <a:ext cx="2252918" cy="522999"/>
          </a:xfrm>
          <a:prstGeom prst="rect">
            <a:avLst/>
          </a:prstGeom>
        </p:spPr>
      </p:pic>
      <p:pic>
        <p:nvPicPr>
          <p:cNvPr id="11" name="Picture 10">
            <a:extLst>
              <a:ext uri="{FF2B5EF4-FFF2-40B4-BE49-F238E27FC236}">
                <a16:creationId xmlns:a16="http://schemas.microsoft.com/office/drawing/2014/main" id="{7AC2F45F-A3E8-B0A4-8027-4A7ABFBA777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8" y="4"/>
            <a:ext cx="12191992" cy="6857996"/>
          </a:xfrm>
          <a:prstGeom prst="rect">
            <a:avLst/>
          </a:prstGeom>
        </p:spPr>
      </p:pic>
      <p:pic>
        <p:nvPicPr>
          <p:cNvPr id="12" name="Picture 11">
            <a:extLst>
              <a:ext uri="{FF2B5EF4-FFF2-40B4-BE49-F238E27FC236}">
                <a16:creationId xmlns:a16="http://schemas.microsoft.com/office/drawing/2014/main" id="{210CE743-BB1E-72DE-29C5-5E88E6882B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0" y="0"/>
            <a:ext cx="12191992" cy="6857995"/>
          </a:xfrm>
          <a:prstGeom prst="rect">
            <a:avLst/>
          </a:prstGeom>
        </p:spPr>
      </p:pic>
      <p:sp>
        <p:nvSpPr>
          <p:cNvPr id="2" name="TextBox 1">
            <a:extLst>
              <a:ext uri="{FF2B5EF4-FFF2-40B4-BE49-F238E27FC236}">
                <a16:creationId xmlns:a16="http://schemas.microsoft.com/office/drawing/2014/main" id="{19B35BD6-1526-54B4-A9FE-6C94A0FF2890}"/>
              </a:ext>
            </a:extLst>
          </p:cNvPr>
          <p:cNvSpPr txBox="1"/>
          <p:nvPr userDrawn="1"/>
        </p:nvSpPr>
        <p:spPr>
          <a:xfrm>
            <a:off x="3914774" y="6529856"/>
            <a:ext cx="4362450" cy="253916"/>
          </a:xfrm>
          <a:prstGeom prst="rect">
            <a:avLst/>
          </a:prstGeom>
          <a:solidFill>
            <a:schemeClr val="bg1">
              <a:alpha val="48000"/>
            </a:schemeClr>
          </a:solidFill>
        </p:spPr>
        <p:txBody>
          <a:bodyPr wrap="square" rtlCol="0">
            <a:spAutoFit/>
          </a:bodyPr>
          <a:lstStyle/>
          <a:p>
            <a:pPr algn="ctr"/>
            <a:r>
              <a:rPr lang="en-US" sz="1000" dirty="0">
                <a:solidFill>
                  <a:schemeClr val="tx1">
                    <a:alpha val="70000"/>
                  </a:schemeClr>
                </a:solidFill>
              </a:rPr>
              <a:t>Artwork by Alexander Martin, member of the Peoria Guild of Black Artists</a:t>
            </a:r>
          </a:p>
        </p:txBody>
      </p:sp>
    </p:spTree>
    <p:extLst>
      <p:ext uri="{BB962C8B-B14F-4D97-AF65-F5344CB8AC3E}">
        <p14:creationId xmlns:p14="http://schemas.microsoft.com/office/powerpoint/2010/main" val="2702660994"/>
      </p:ext>
    </p:extLst>
  </p:cSld>
  <p:clrMap bg1="lt1" tx1="dk1" bg2="lt2" tx2="dk2" accent1="accent1" accent2="accent2" accent3="accent3" accent4="accent4" accent5="accent5" accent6="accent6" hlink="hlink" folHlink="folHlink"/>
  <p:sldLayoutIdLst>
    <p:sldLayoutId id="2147485337" r:id="rId1"/>
    <p:sldLayoutId id="2147485338" r:id="rId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100"/>
                                        <p:tgtEl>
                                          <p:spTgt spid="11"/>
                                        </p:tgtEl>
                                      </p:cBhvr>
                                    </p:animEffect>
                                  </p:childTnLst>
                                </p:cTn>
                              </p:par>
                              <p:par>
                                <p:cTn id="8" presetID="6" presetClass="entr" presetSubtype="32" fill="hold" nodeType="withEffect">
                                  <p:stCondLst>
                                    <p:cond delay="90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16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600"/>
                                        <p:tgtEl>
                                          <p:spTgt spid="8"/>
                                        </p:tgtEl>
                                      </p:cBhvr>
                                    </p:animEffect>
                                  </p:childTnLst>
                                </p:cTn>
                              </p:par>
                              <p:par>
                                <p:cTn id="14" presetID="6" presetClass="entr" presetSubtype="32" fill="hold" nodeType="withEffect">
                                  <p:stCondLst>
                                    <p:cond delay="900"/>
                                  </p:stCondLst>
                                  <p:childTnLst>
                                    <p:set>
                                      <p:cBhvr>
                                        <p:cTn id="15" dur="1" fill="hold">
                                          <p:stCondLst>
                                            <p:cond delay="0"/>
                                          </p:stCondLst>
                                        </p:cTn>
                                        <p:tgtEl>
                                          <p:spTgt spid="12"/>
                                        </p:tgtEl>
                                        <p:attrNameLst>
                                          <p:attrName>style.visibility</p:attrName>
                                        </p:attrNameLst>
                                      </p:cBhvr>
                                      <p:to>
                                        <p:strVal val="visible"/>
                                      </p:to>
                                    </p:set>
                                    <p:animEffect transition="in" filter="circle(out)">
                                      <p:cBhvr>
                                        <p:cTn id="16" dur="11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1250"/>
                                        <p:tgtEl>
                                          <p:spTgt spid="14"/>
                                        </p:tgtEl>
                                      </p:cBhvr>
                                    </p:animEffect>
                                  </p:childTnLst>
                                </p:cTn>
                              </p:par>
                              <p:par>
                                <p:cTn id="20" presetID="22" presetClass="entr" presetSubtype="1" fill="hold" grpId="0"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1250"/>
                                        <p:tgtEl>
                                          <p:spTgt spid="10"/>
                                        </p:tgtEl>
                                      </p:cBhvr>
                                    </p:animEffect>
                                  </p:childTnLst>
                                </p:cTn>
                              </p:par>
                              <p:par>
                                <p:cTn id="23" presetID="22" presetClass="entr" presetSubtype="1"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1250"/>
                                        <p:tgtEl>
                                          <p:spTgt spid="7"/>
                                        </p:tgtEl>
                                      </p:cBhvr>
                                    </p:animEffect>
                                  </p:childTnLst>
                                </p:cTn>
                              </p:par>
                              <p:par>
                                <p:cTn id="26" presetID="22" presetClass="entr" presetSubtype="1" fill="hold" grpId="0" nodeType="withEffect">
                                  <p:stCondLst>
                                    <p:cond delay="60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1250"/>
                                        <p:tgtEl>
                                          <p:spTgt spid="5"/>
                                        </p:tgtEl>
                                      </p:cBhvr>
                                    </p:animEffect>
                                  </p:childTnLst>
                                </p:cTn>
                              </p:par>
                              <p:par>
                                <p:cTn id="29" presetID="22" presetClass="entr" presetSubtype="1" fill="hold" grpId="0" nodeType="withEffect">
                                  <p:stCondLst>
                                    <p:cond delay="80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4" grpId="0" animBg="1"/>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9">
            <a:extLst>
              <a:ext uri="{96DAC541-7B7A-43D3-8B79-37D633B846F1}">
                <asvg:svgBlip xmlns:asvg="http://schemas.microsoft.com/office/drawing/2016/SVG/main" r:embed="rId10"/>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1336254" y="329548"/>
            <a:ext cx="7785333" cy="1325096"/>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a:extLst>
              <a:ext uri="{FF2B5EF4-FFF2-40B4-BE49-F238E27FC236}">
                <a16:creationId xmlns:a16="http://schemas.microsoft.com/office/drawing/2014/main" id="{D2A26AB7-E777-FCA7-059B-CD0A5835437C}"/>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9462958" y="469097"/>
            <a:ext cx="2252918" cy="522999"/>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accent5"/>
                </a:solidFill>
                <a:latin typeface="+mj-lt"/>
              </a:defRPr>
            </a:lvl1pPr>
          </a:lstStyle>
          <a:p>
            <a:fld id="{5CF021EC-6943-472B-AC8B-995B98215072}" type="slidenum">
              <a:rPr lang="en-US" smtClean="0"/>
              <a:pPr/>
              <a:t>‹#›</a:t>
            </a:fld>
            <a:endParaRPr lang="en-US" dirty="0"/>
          </a:p>
        </p:txBody>
      </p:sp>
      <p:sp>
        <p:nvSpPr>
          <p:cNvPr id="3" name="Graphic 2">
            <a:extLst>
              <a:ext uri="{FF2B5EF4-FFF2-40B4-BE49-F238E27FC236}">
                <a16:creationId xmlns:a16="http://schemas.microsoft.com/office/drawing/2014/main" id="{FAD56F22-709E-D934-2032-9542A25AF5C1}"/>
              </a:ext>
            </a:extLst>
          </p:cNvPr>
          <p:cNvSpPr/>
          <p:nvPr userDrawn="1"/>
        </p:nvSpPr>
        <p:spPr>
          <a:xfrm>
            <a:off x="-97651"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solidFill>
            <a:srgbClr val="FFFFFF">
              <a:alpha val="30000"/>
            </a:srgbClr>
          </a:solidFill>
          <a:ln w="15875" cap="flat">
            <a:solidFill>
              <a:schemeClr val="accent5">
                <a:alpha val="30000"/>
              </a:schemeClr>
            </a:solidFill>
            <a:prstDash val="solid"/>
            <a:miter/>
          </a:ln>
        </p:spPr>
        <p:txBody>
          <a:bodyPr rtlCol="0" anchor="ctr"/>
          <a:lstStyle/>
          <a:p>
            <a:endParaRPr lang="en-US"/>
          </a:p>
        </p:txBody>
      </p:sp>
      <p:sp>
        <p:nvSpPr>
          <p:cNvPr id="4" name="Graphic 2">
            <a:extLst>
              <a:ext uri="{FF2B5EF4-FFF2-40B4-BE49-F238E27FC236}">
                <a16:creationId xmlns:a16="http://schemas.microsoft.com/office/drawing/2014/main" id="{71473E6A-DDE3-17E7-2E92-2797FD6F5526}"/>
              </a:ext>
            </a:extLst>
          </p:cNvPr>
          <p:cNvSpPr/>
          <p:nvPr userDrawn="1"/>
        </p:nvSpPr>
        <p:spPr>
          <a:xfrm>
            <a:off x="-485824"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solidFill>
            <a:srgbClr val="FFFFFF">
              <a:alpha val="40000"/>
            </a:srgbClr>
          </a:solidFill>
          <a:ln w="15875" cap="flat">
            <a:solidFill>
              <a:schemeClr val="accent5">
                <a:alpha val="40000"/>
              </a:schemeClr>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0E4E3452-CD16-6774-596E-D3EDFCB354A7}"/>
              </a:ext>
            </a:extLst>
          </p:cNvPr>
          <p:cNvSpPr/>
          <p:nvPr userDrawn="1"/>
        </p:nvSpPr>
        <p:spPr>
          <a:xfrm>
            <a:off x="-488495"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solidFill>
            <a:srgbClr val="FFFFFF">
              <a:alpha val="50000"/>
            </a:srgbClr>
          </a:solidFill>
          <a:ln w="15875" cap="flat">
            <a:solidFill>
              <a:schemeClr val="accent5">
                <a:alpha val="50000"/>
              </a:schemeClr>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4D6765C3-223A-6DB6-2E01-CF777B6A2794}"/>
              </a:ext>
            </a:extLst>
          </p:cNvPr>
          <p:cNvSpPr/>
          <p:nvPr userDrawn="1"/>
        </p:nvSpPr>
        <p:spPr>
          <a:xfrm>
            <a:off x="-425882" y="-9134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solidFill>
            <a:srgbClr val="FFFFFF">
              <a:alpha val="70000"/>
            </a:srgbClr>
          </a:solidFill>
          <a:ln w="15875" cap="flat">
            <a:solidFill>
              <a:schemeClr val="accent5">
                <a:alpha val="70000"/>
              </a:schemeClr>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F5883386-F607-3A2E-4194-BABC8DC126DE}"/>
              </a:ext>
            </a:extLst>
          </p:cNvPr>
          <p:cNvSpPr/>
          <p:nvPr userDrawn="1"/>
        </p:nvSpPr>
        <p:spPr>
          <a:xfrm>
            <a:off x="-457901" y="-80964"/>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solidFill>
            <a:srgbClr val="FFFFFF"/>
          </a:solidFill>
          <a:ln w="15875" cap="flat">
            <a:solidFill>
              <a:schemeClr val="accent5"/>
            </a:solidFill>
            <a:prstDash val="solid"/>
            <a:miter/>
          </a:ln>
        </p:spPr>
        <p:txBody>
          <a:bodyPr rtlCol="0" anchor="ctr"/>
          <a:lstStyle/>
          <a:p>
            <a:endParaRPr lang="en-US"/>
          </a:p>
        </p:txBody>
      </p:sp>
    </p:spTree>
    <p:extLst>
      <p:ext uri="{BB962C8B-B14F-4D97-AF65-F5344CB8AC3E}">
        <p14:creationId xmlns:p14="http://schemas.microsoft.com/office/powerpoint/2010/main" val="1350049039"/>
      </p:ext>
    </p:extLst>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2)">
                                      <p:cBhvr>
                                        <p:cTn id="7" dur="1500"/>
                                        <p:tgtEl>
                                          <p:spTgt spid="8"/>
                                        </p:tgtEl>
                                      </p:cBhvr>
                                    </p:animEffect>
                                  </p:childTnLst>
                                </p:cTn>
                              </p:par>
                              <p:par>
                                <p:cTn id="8" presetID="21" presetClass="entr" presetSubtype="2"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wheel(2)">
                                      <p:cBhvr>
                                        <p:cTn id="10" dur="1500"/>
                                        <p:tgtEl>
                                          <p:spTgt spid="7"/>
                                        </p:tgtEl>
                                      </p:cBhvr>
                                    </p:animEffect>
                                  </p:childTnLst>
                                </p:cTn>
                              </p:par>
                              <p:par>
                                <p:cTn id="11" presetID="21" presetClass="entr" presetSubtype="2" fill="hold" grpId="0" nodeType="withEffect">
                                  <p:stCondLst>
                                    <p:cond delay="400"/>
                                  </p:stCondLst>
                                  <p:childTnLst>
                                    <p:set>
                                      <p:cBhvr>
                                        <p:cTn id="12" dur="1" fill="hold">
                                          <p:stCondLst>
                                            <p:cond delay="0"/>
                                          </p:stCondLst>
                                        </p:cTn>
                                        <p:tgtEl>
                                          <p:spTgt spid="5"/>
                                        </p:tgtEl>
                                        <p:attrNameLst>
                                          <p:attrName>style.visibility</p:attrName>
                                        </p:attrNameLst>
                                      </p:cBhvr>
                                      <p:to>
                                        <p:strVal val="visible"/>
                                      </p:to>
                                    </p:set>
                                    <p:animEffect transition="in" filter="wheel(2)">
                                      <p:cBhvr>
                                        <p:cTn id="13" dur="1500"/>
                                        <p:tgtEl>
                                          <p:spTgt spid="5"/>
                                        </p:tgtEl>
                                      </p:cBhvr>
                                    </p:animEffect>
                                  </p:childTnLst>
                                </p:cTn>
                              </p:par>
                              <p:par>
                                <p:cTn id="14" presetID="21" presetClass="entr" presetSubtype="2"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2)">
                                      <p:cBhvr>
                                        <p:cTn id="16" dur="1500"/>
                                        <p:tgtEl>
                                          <p:spTgt spid="4"/>
                                        </p:tgtEl>
                                      </p:cBhvr>
                                    </p:animEffect>
                                  </p:childTnLst>
                                </p:cTn>
                              </p:par>
                              <p:par>
                                <p:cTn id="17" presetID="21" presetClass="entr" presetSubtype="2"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heel(2)">
                                      <p:cBhvr>
                                        <p:cTn id="1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Lst>
  </p:timing>
  <p:hf hdr="0" ftr="0" dt="0"/>
  <p:txStyles>
    <p:titleStyle>
      <a:lvl1pPr algn="l" defTabSz="806867" rtl="0" eaLnBrk="1" latinLnBrk="0" hangingPunct="1">
        <a:lnSpc>
          <a:spcPct val="90000"/>
        </a:lnSpc>
        <a:spcBef>
          <a:spcPct val="0"/>
        </a:spcBef>
        <a:buNone/>
        <a:defRPr sz="3883" b="1" kern="1200">
          <a:solidFill>
            <a:schemeClr val="accent5"/>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11">
            <a:extLst>
              <a:ext uri="{96DAC541-7B7A-43D3-8B79-37D633B846F1}">
                <asvg:svgBlip xmlns:asvg="http://schemas.microsoft.com/office/drawing/2016/SVG/main" r:embed="rId12"/>
              </a:ext>
            </a:extLst>
          </a:blip>
        </a:buBlip>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1336254" y="329548"/>
            <a:ext cx="7785333" cy="1325096"/>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a:extLst>
              <a:ext uri="{FF2B5EF4-FFF2-40B4-BE49-F238E27FC236}">
                <a16:creationId xmlns:a16="http://schemas.microsoft.com/office/drawing/2014/main" id="{D2A26AB7-E777-FCA7-059B-CD0A5835437C}"/>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9462958" y="469097"/>
            <a:ext cx="2252918" cy="522999"/>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accent5"/>
                </a:solidFill>
                <a:latin typeface="+mj-lt"/>
              </a:defRPr>
            </a:lvl1pPr>
          </a:lstStyle>
          <a:p>
            <a:fld id="{5CF021EC-6943-472B-AC8B-995B98215072}" type="slidenum">
              <a:rPr lang="en-US" smtClean="0"/>
              <a:pPr/>
              <a:t>‹#›</a:t>
            </a:fld>
            <a:endParaRPr lang="en-US" dirty="0"/>
          </a:p>
        </p:txBody>
      </p:sp>
      <p:sp>
        <p:nvSpPr>
          <p:cNvPr id="3" name="Graphic 2">
            <a:extLst>
              <a:ext uri="{FF2B5EF4-FFF2-40B4-BE49-F238E27FC236}">
                <a16:creationId xmlns:a16="http://schemas.microsoft.com/office/drawing/2014/main" id="{FAD56F22-709E-D934-2032-9542A25AF5C1}"/>
              </a:ext>
            </a:extLst>
          </p:cNvPr>
          <p:cNvSpPr/>
          <p:nvPr userDrawn="1"/>
        </p:nvSpPr>
        <p:spPr>
          <a:xfrm>
            <a:off x="-97651" y="-80964"/>
            <a:ext cx="1427477"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3" h="6859548">
                <a:moveTo>
                  <a:pt x="1537647" y="0"/>
                </a:moveTo>
                <a:cubicBezTo>
                  <a:pt x="1556635" y="53491"/>
                  <a:pt x="1833753" y="845594"/>
                  <a:pt x="1833753" y="1381942"/>
                </a:cubicBezTo>
                <a:cubicBezTo>
                  <a:pt x="1833753" y="1670249"/>
                  <a:pt x="1754577" y="1899217"/>
                  <a:pt x="1677944" y="2120724"/>
                </a:cubicBezTo>
                <a:cubicBezTo>
                  <a:pt x="1605125" y="2331296"/>
                  <a:pt x="1536375" y="2530170"/>
                  <a:pt x="1536375" y="2768208"/>
                </a:cubicBezTo>
                <a:cubicBezTo>
                  <a:pt x="1536375" y="3006246"/>
                  <a:pt x="1606735" y="3208256"/>
                  <a:pt x="1681249" y="3418319"/>
                </a:cubicBezTo>
                <a:cubicBezTo>
                  <a:pt x="1756187" y="3629569"/>
                  <a:pt x="1833753" y="3848110"/>
                  <a:pt x="1833753" y="4115987"/>
                </a:cubicBezTo>
                <a:cubicBezTo>
                  <a:pt x="1833753" y="4383865"/>
                  <a:pt x="1755933" y="4618596"/>
                  <a:pt x="1680571" y="4844851"/>
                </a:cubicBezTo>
                <a:cubicBezTo>
                  <a:pt x="1606397" y="5067715"/>
                  <a:pt x="1536375" y="5278117"/>
                  <a:pt x="1536375" y="5516240"/>
                </a:cubicBezTo>
                <a:cubicBezTo>
                  <a:pt x="1536375" y="5976040"/>
                  <a:pt x="1806457" y="6782723"/>
                  <a:pt x="1832058" y="6858085"/>
                </a:cubicBezTo>
                <a:lnTo>
                  <a:pt x="0" y="6859548"/>
                </a:lnTo>
                <a:lnTo>
                  <a:pt x="40549" y="9592"/>
                </a:lnTo>
                <a:lnTo>
                  <a:pt x="1537647" y="0"/>
                </a:lnTo>
                <a:close/>
              </a:path>
            </a:pathLst>
          </a:custGeom>
          <a:solidFill>
            <a:schemeClr val="accent5">
              <a:alpha val="30000"/>
            </a:schemeClr>
          </a:solidFill>
          <a:ln w="15875" cap="flat">
            <a:solidFill>
              <a:schemeClr val="bg1"/>
            </a:solidFill>
            <a:prstDash val="solid"/>
            <a:miter/>
          </a:ln>
        </p:spPr>
        <p:txBody>
          <a:bodyPr rtlCol="0" anchor="ctr"/>
          <a:lstStyle/>
          <a:p>
            <a:endParaRPr lang="en-US"/>
          </a:p>
        </p:txBody>
      </p:sp>
      <p:sp>
        <p:nvSpPr>
          <p:cNvPr id="4" name="Graphic 2">
            <a:extLst>
              <a:ext uri="{FF2B5EF4-FFF2-40B4-BE49-F238E27FC236}">
                <a16:creationId xmlns:a16="http://schemas.microsoft.com/office/drawing/2014/main" id="{71473E6A-DDE3-17E7-2E92-2797FD6F5526}"/>
              </a:ext>
            </a:extLst>
          </p:cNvPr>
          <p:cNvSpPr/>
          <p:nvPr userDrawn="1"/>
        </p:nvSpPr>
        <p:spPr>
          <a:xfrm>
            <a:off x="-485824" y="-90392"/>
            <a:ext cx="1597389" cy="706185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24" h="6889790">
                <a:moveTo>
                  <a:pt x="1755918" y="0"/>
                </a:moveTo>
                <a:cubicBezTo>
                  <a:pt x="1774906" y="53491"/>
                  <a:pt x="2052024" y="845594"/>
                  <a:pt x="2052024" y="1381942"/>
                </a:cubicBezTo>
                <a:cubicBezTo>
                  <a:pt x="2052024" y="1670249"/>
                  <a:pt x="1972848" y="1899217"/>
                  <a:pt x="1896215" y="2120724"/>
                </a:cubicBezTo>
                <a:cubicBezTo>
                  <a:pt x="1823396" y="2331296"/>
                  <a:pt x="1754646" y="2530170"/>
                  <a:pt x="1754646" y="2768208"/>
                </a:cubicBezTo>
                <a:cubicBezTo>
                  <a:pt x="1754646" y="3006246"/>
                  <a:pt x="1825006" y="3208256"/>
                  <a:pt x="1899520" y="3418319"/>
                </a:cubicBezTo>
                <a:cubicBezTo>
                  <a:pt x="1974458" y="3629569"/>
                  <a:pt x="2052024" y="3848110"/>
                  <a:pt x="2052024" y="4115987"/>
                </a:cubicBezTo>
                <a:cubicBezTo>
                  <a:pt x="2052024" y="4383865"/>
                  <a:pt x="1974204" y="4618596"/>
                  <a:pt x="1898842" y="4844851"/>
                </a:cubicBezTo>
                <a:cubicBezTo>
                  <a:pt x="1824668" y="5067715"/>
                  <a:pt x="1754646" y="5278117"/>
                  <a:pt x="1754646" y="5516240"/>
                </a:cubicBezTo>
                <a:cubicBezTo>
                  <a:pt x="1754646" y="5976040"/>
                  <a:pt x="2024728" y="6782723"/>
                  <a:pt x="2050329" y="6858085"/>
                </a:cubicBezTo>
                <a:lnTo>
                  <a:pt x="158542" y="6889790"/>
                </a:lnTo>
                <a:lnTo>
                  <a:pt x="0" y="24714"/>
                </a:lnTo>
                <a:lnTo>
                  <a:pt x="1755918" y="0"/>
                </a:lnTo>
                <a:close/>
              </a:path>
            </a:pathLst>
          </a:custGeom>
          <a:solidFill>
            <a:schemeClr val="accent5">
              <a:alpha val="40000"/>
            </a:schemeClr>
          </a:solidFill>
          <a:ln w="15875" cap="flat">
            <a:solidFill>
              <a:schemeClr val="bg1"/>
            </a:solidFill>
            <a:prstDash val="solid"/>
            <a:miter/>
          </a:ln>
        </p:spPr>
        <p:txBody>
          <a:bodyPr rtlCol="0" anchor="ctr"/>
          <a:lstStyle/>
          <a:p>
            <a:endParaRPr lang="en-US"/>
          </a:p>
        </p:txBody>
      </p:sp>
      <p:sp>
        <p:nvSpPr>
          <p:cNvPr id="5" name="Graphic 2">
            <a:extLst>
              <a:ext uri="{FF2B5EF4-FFF2-40B4-BE49-F238E27FC236}">
                <a16:creationId xmlns:a16="http://schemas.microsoft.com/office/drawing/2014/main" id="{0E4E3452-CD16-6774-596E-D3EDFCB354A7}"/>
              </a:ext>
            </a:extLst>
          </p:cNvPr>
          <p:cNvSpPr/>
          <p:nvPr userDrawn="1"/>
        </p:nvSpPr>
        <p:spPr>
          <a:xfrm>
            <a:off x="-488495" y="-85678"/>
            <a:ext cx="1395911" cy="7030854"/>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203" h="6859548">
                <a:moveTo>
                  <a:pt x="1497097" y="0"/>
                </a:moveTo>
                <a:cubicBezTo>
                  <a:pt x="1516085" y="53491"/>
                  <a:pt x="1793203" y="845594"/>
                  <a:pt x="1793203" y="1381942"/>
                </a:cubicBezTo>
                <a:cubicBezTo>
                  <a:pt x="1793203" y="1670249"/>
                  <a:pt x="1714027" y="1899217"/>
                  <a:pt x="1637394" y="2120724"/>
                </a:cubicBezTo>
                <a:cubicBezTo>
                  <a:pt x="1564575" y="2331296"/>
                  <a:pt x="1495825" y="2530170"/>
                  <a:pt x="1495825" y="2768208"/>
                </a:cubicBezTo>
                <a:cubicBezTo>
                  <a:pt x="1495825" y="3006246"/>
                  <a:pt x="1566185" y="3208256"/>
                  <a:pt x="1640699" y="3418319"/>
                </a:cubicBezTo>
                <a:cubicBezTo>
                  <a:pt x="1715637" y="3629569"/>
                  <a:pt x="1793203" y="3848110"/>
                  <a:pt x="1793203" y="4115987"/>
                </a:cubicBezTo>
                <a:cubicBezTo>
                  <a:pt x="1793203" y="4383865"/>
                  <a:pt x="1715383" y="4618596"/>
                  <a:pt x="1640021" y="4844851"/>
                </a:cubicBezTo>
                <a:cubicBezTo>
                  <a:pt x="1565847" y="5067715"/>
                  <a:pt x="1495825" y="5278117"/>
                  <a:pt x="1495825" y="5516240"/>
                </a:cubicBezTo>
                <a:cubicBezTo>
                  <a:pt x="1495825" y="5976040"/>
                  <a:pt x="1765907" y="6782723"/>
                  <a:pt x="1791508" y="6858085"/>
                </a:cubicBezTo>
                <a:lnTo>
                  <a:pt x="118724" y="6859548"/>
                </a:lnTo>
                <a:lnTo>
                  <a:pt x="0" y="9592"/>
                </a:lnTo>
                <a:lnTo>
                  <a:pt x="1497097" y="0"/>
                </a:lnTo>
                <a:close/>
              </a:path>
            </a:pathLst>
          </a:custGeom>
          <a:solidFill>
            <a:schemeClr val="accent5">
              <a:alpha val="50000"/>
            </a:schemeClr>
          </a:solidFill>
          <a:ln w="15875" cap="flat">
            <a:solidFill>
              <a:schemeClr val="bg1"/>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4D6765C3-223A-6DB6-2E01-CF777B6A2794}"/>
              </a:ext>
            </a:extLst>
          </p:cNvPr>
          <p:cNvSpPr/>
          <p:nvPr userDrawn="1"/>
        </p:nvSpPr>
        <p:spPr>
          <a:xfrm>
            <a:off x="-425882" y="-91344"/>
            <a:ext cx="1101443" cy="703652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926" h="6865077">
                <a:moveTo>
                  <a:pt x="1118820" y="5528"/>
                </a:moveTo>
                <a:cubicBezTo>
                  <a:pt x="1137808" y="59019"/>
                  <a:pt x="1414926" y="851122"/>
                  <a:pt x="1414926" y="1387470"/>
                </a:cubicBezTo>
                <a:cubicBezTo>
                  <a:pt x="1414926" y="1675777"/>
                  <a:pt x="1335750" y="1904745"/>
                  <a:pt x="1259117" y="2126252"/>
                </a:cubicBezTo>
                <a:cubicBezTo>
                  <a:pt x="1186298" y="2336824"/>
                  <a:pt x="1117548" y="2535698"/>
                  <a:pt x="1117548" y="2773736"/>
                </a:cubicBezTo>
                <a:cubicBezTo>
                  <a:pt x="1117548" y="3011774"/>
                  <a:pt x="1187908" y="3213784"/>
                  <a:pt x="1262422" y="3423847"/>
                </a:cubicBezTo>
                <a:cubicBezTo>
                  <a:pt x="1337360" y="3635097"/>
                  <a:pt x="1414926" y="3853638"/>
                  <a:pt x="1414926" y="4121515"/>
                </a:cubicBezTo>
                <a:cubicBezTo>
                  <a:pt x="1414926" y="4389393"/>
                  <a:pt x="1337106" y="4624124"/>
                  <a:pt x="1261744" y="4850379"/>
                </a:cubicBezTo>
                <a:cubicBezTo>
                  <a:pt x="1187570" y="5073243"/>
                  <a:pt x="1117548" y="5283645"/>
                  <a:pt x="1117548" y="5521768"/>
                </a:cubicBezTo>
                <a:cubicBezTo>
                  <a:pt x="1117548" y="5981568"/>
                  <a:pt x="1387630" y="6788251"/>
                  <a:pt x="1413231" y="6863613"/>
                </a:cubicBezTo>
                <a:lnTo>
                  <a:pt x="58996" y="6865077"/>
                </a:lnTo>
                <a:lnTo>
                  <a:pt x="0" y="0"/>
                </a:lnTo>
                <a:lnTo>
                  <a:pt x="1118820" y="5528"/>
                </a:lnTo>
                <a:close/>
              </a:path>
            </a:pathLst>
          </a:custGeom>
          <a:solidFill>
            <a:schemeClr val="accent5">
              <a:alpha val="60000"/>
            </a:schemeClr>
          </a:solidFill>
          <a:ln w="15875" cap="flat">
            <a:solidFill>
              <a:schemeClr val="bg1"/>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F5883386-F607-3A2E-4194-BABC8DC126DE}"/>
              </a:ext>
            </a:extLst>
          </p:cNvPr>
          <p:cNvSpPr/>
          <p:nvPr userDrawn="1"/>
        </p:nvSpPr>
        <p:spPr>
          <a:xfrm>
            <a:off x="-457901" y="-80964"/>
            <a:ext cx="915463" cy="7030855"/>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014" h="6859549">
                <a:moveTo>
                  <a:pt x="879908" y="0"/>
                </a:moveTo>
                <a:cubicBezTo>
                  <a:pt x="898896" y="53491"/>
                  <a:pt x="1176014" y="845594"/>
                  <a:pt x="1176014" y="1381942"/>
                </a:cubicBezTo>
                <a:cubicBezTo>
                  <a:pt x="1176014" y="1670249"/>
                  <a:pt x="1096838" y="1899217"/>
                  <a:pt x="1020205" y="2120724"/>
                </a:cubicBezTo>
                <a:cubicBezTo>
                  <a:pt x="947386" y="2331296"/>
                  <a:pt x="878636" y="2530170"/>
                  <a:pt x="878636" y="2768208"/>
                </a:cubicBezTo>
                <a:cubicBezTo>
                  <a:pt x="878636" y="3006246"/>
                  <a:pt x="948996" y="3208256"/>
                  <a:pt x="1023510" y="3418319"/>
                </a:cubicBezTo>
                <a:cubicBezTo>
                  <a:pt x="1098448" y="3629569"/>
                  <a:pt x="1176014" y="3848110"/>
                  <a:pt x="1176014" y="4115987"/>
                </a:cubicBezTo>
                <a:cubicBezTo>
                  <a:pt x="1176014" y="4383865"/>
                  <a:pt x="1098194" y="4618596"/>
                  <a:pt x="1022832" y="4844851"/>
                </a:cubicBezTo>
                <a:cubicBezTo>
                  <a:pt x="948658" y="5067715"/>
                  <a:pt x="878636" y="5278117"/>
                  <a:pt x="878636" y="5516240"/>
                </a:cubicBezTo>
                <a:cubicBezTo>
                  <a:pt x="878636" y="5976040"/>
                  <a:pt x="1148718" y="6782723"/>
                  <a:pt x="1174319" y="6858085"/>
                </a:cubicBezTo>
                <a:lnTo>
                  <a:pt x="98813" y="6859549"/>
                </a:lnTo>
                <a:lnTo>
                  <a:pt x="0" y="9592"/>
                </a:lnTo>
                <a:lnTo>
                  <a:pt x="879908" y="0"/>
                </a:lnTo>
                <a:close/>
              </a:path>
            </a:pathLst>
          </a:custGeom>
          <a:solidFill>
            <a:schemeClr val="accent5"/>
          </a:solidFill>
          <a:ln w="15875" cap="flat">
            <a:solidFill>
              <a:schemeClr val="bg1"/>
            </a:solidFill>
            <a:prstDash val="solid"/>
            <a:miter/>
          </a:ln>
        </p:spPr>
        <p:txBody>
          <a:bodyPr rtlCol="0" anchor="ctr"/>
          <a:lstStyle/>
          <a:p>
            <a:endParaRPr lang="en-US"/>
          </a:p>
        </p:txBody>
      </p:sp>
    </p:spTree>
    <p:extLst>
      <p:ext uri="{BB962C8B-B14F-4D97-AF65-F5344CB8AC3E}">
        <p14:creationId xmlns:p14="http://schemas.microsoft.com/office/powerpoint/2010/main" val="2988133817"/>
      </p:ext>
    </p:extLst>
  </p:cSld>
  <p:clrMap bg1="lt1" tx1="dk1" bg2="lt2" tx2="dk2" accent1="accent1" accent2="accent2" accent3="accent3" accent4="accent4" accent5="accent5" accent6="accent6" hlink="hlink" folHlink="folHlink"/>
  <p:sldLayoutIdLst>
    <p:sldLayoutId id="2147485444" r:id="rId1"/>
    <p:sldLayoutId id="2147485445" r:id="rId2"/>
    <p:sldLayoutId id="2147485446" r:id="rId3"/>
    <p:sldLayoutId id="2147485447" r:id="rId4"/>
    <p:sldLayoutId id="2147485448" r:id="rId5"/>
    <p:sldLayoutId id="2147485449" r:id="rId6"/>
    <p:sldLayoutId id="2147485450" r:id="rId7"/>
    <p:sldLayoutId id="2147485451"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1500"/>
                                        <p:tgtEl>
                                          <p:spTgt spid="7"/>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500"/>
                                        <p:tgtEl>
                                          <p:spTgt spid="5"/>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500"/>
                                        <p:tgtEl>
                                          <p:spTgt spid="4"/>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Lst>
  </p:timing>
  <p:hf hdr="0" ftr="0" dt="0"/>
  <p:txStyles>
    <p:titleStyle>
      <a:lvl1pPr algn="l" defTabSz="806867" rtl="0" eaLnBrk="1" latinLnBrk="0" hangingPunct="1">
        <a:lnSpc>
          <a:spcPct val="90000"/>
        </a:lnSpc>
        <a:spcBef>
          <a:spcPct val="0"/>
        </a:spcBef>
        <a:buNone/>
        <a:defRPr sz="3883" b="1" kern="1200">
          <a:solidFill>
            <a:schemeClr val="accent5"/>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11">
            <a:extLst>
              <a:ext uri="{96DAC541-7B7A-43D3-8B79-37D633B846F1}">
                <asvg:svgBlip xmlns:asvg="http://schemas.microsoft.com/office/drawing/2016/SVG/main" r:embed="rId12"/>
              </a:ext>
            </a:extLst>
          </a:blip>
        </a:buBlip>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5610DF71-3C4A-4196-1C58-7D7981478835}"/>
              </a:ext>
            </a:extLst>
          </p:cNvPr>
          <p:cNvSpPr/>
          <p:nvPr userDrawn="1"/>
        </p:nvSpPr>
        <p:spPr>
          <a:xfrm rot="16200000">
            <a:off x="5477602" y="398443"/>
            <a:ext cx="1271043" cy="1241118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577118 w 1833753"/>
              <a:gd name="connsiteY10" fmla="*/ 9592 h 6859548"/>
              <a:gd name="connsiteX11" fmla="*/ 1537647 w 1833753"/>
              <a:gd name="connsiteY11" fmla="*/ 0 h 6859548"/>
              <a:gd name="connsiteX0" fmla="*/ 980441 w 1276547"/>
              <a:gd name="connsiteY0" fmla="*/ 0 h 6865231"/>
              <a:gd name="connsiteX1" fmla="*/ 1276547 w 1276547"/>
              <a:gd name="connsiteY1" fmla="*/ 1381942 h 6865231"/>
              <a:gd name="connsiteX2" fmla="*/ 1120738 w 1276547"/>
              <a:gd name="connsiteY2" fmla="*/ 2120724 h 6865231"/>
              <a:gd name="connsiteX3" fmla="*/ 979169 w 1276547"/>
              <a:gd name="connsiteY3" fmla="*/ 2768208 h 6865231"/>
              <a:gd name="connsiteX4" fmla="*/ 1124043 w 1276547"/>
              <a:gd name="connsiteY4" fmla="*/ 3418319 h 6865231"/>
              <a:gd name="connsiteX5" fmla="*/ 1276547 w 1276547"/>
              <a:gd name="connsiteY5" fmla="*/ 4115987 h 6865231"/>
              <a:gd name="connsiteX6" fmla="*/ 1123365 w 1276547"/>
              <a:gd name="connsiteY6" fmla="*/ 4844851 h 6865231"/>
              <a:gd name="connsiteX7" fmla="*/ 979169 w 1276547"/>
              <a:gd name="connsiteY7" fmla="*/ 5516240 h 6865231"/>
              <a:gd name="connsiteX8" fmla="*/ 1274852 w 1276547"/>
              <a:gd name="connsiteY8" fmla="*/ 6858085 h 6865231"/>
              <a:gd name="connsiteX9" fmla="*/ 0 w 1276547"/>
              <a:gd name="connsiteY9" fmla="*/ 6865231 h 6865231"/>
              <a:gd name="connsiteX10" fmla="*/ 19912 w 1276547"/>
              <a:gd name="connsiteY10" fmla="*/ 9592 h 6865231"/>
              <a:gd name="connsiteX11" fmla="*/ 980441 w 1276547"/>
              <a:gd name="connsiteY11" fmla="*/ 0 h 686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6547" h="6865231">
                <a:moveTo>
                  <a:pt x="980441" y="0"/>
                </a:moveTo>
                <a:cubicBezTo>
                  <a:pt x="999429" y="53491"/>
                  <a:pt x="1276547" y="845594"/>
                  <a:pt x="1276547" y="1381942"/>
                </a:cubicBezTo>
                <a:cubicBezTo>
                  <a:pt x="1276547" y="1670249"/>
                  <a:pt x="1197371" y="1899217"/>
                  <a:pt x="1120738" y="2120724"/>
                </a:cubicBezTo>
                <a:cubicBezTo>
                  <a:pt x="1047919" y="2331296"/>
                  <a:pt x="979169" y="2530170"/>
                  <a:pt x="979169" y="2768208"/>
                </a:cubicBezTo>
                <a:cubicBezTo>
                  <a:pt x="979169" y="3006246"/>
                  <a:pt x="1049529" y="3208256"/>
                  <a:pt x="1124043" y="3418319"/>
                </a:cubicBezTo>
                <a:cubicBezTo>
                  <a:pt x="1198981" y="3629569"/>
                  <a:pt x="1276547" y="3848110"/>
                  <a:pt x="1276547" y="4115987"/>
                </a:cubicBezTo>
                <a:cubicBezTo>
                  <a:pt x="1276547" y="4383865"/>
                  <a:pt x="1198727" y="4618596"/>
                  <a:pt x="1123365" y="4844851"/>
                </a:cubicBezTo>
                <a:cubicBezTo>
                  <a:pt x="1049191" y="5067715"/>
                  <a:pt x="979169" y="5278117"/>
                  <a:pt x="979169" y="5516240"/>
                </a:cubicBezTo>
                <a:cubicBezTo>
                  <a:pt x="979169" y="5976040"/>
                  <a:pt x="1249251" y="6782723"/>
                  <a:pt x="1274852" y="6858085"/>
                </a:cubicBezTo>
                <a:lnTo>
                  <a:pt x="0" y="6865231"/>
                </a:lnTo>
                <a:cubicBezTo>
                  <a:pt x="6637" y="4580018"/>
                  <a:pt x="13275" y="2294805"/>
                  <a:pt x="19912" y="9592"/>
                </a:cubicBezTo>
                <a:lnTo>
                  <a:pt x="980441" y="0"/>
                </a:lnTo>
                <a:close/>
              </a:path>
            </a:pathLst>
          </a:custGeom>
          <a:solidFill>
            <a:srgbClr val="FFFFFF">
              <a:alpha val="30000"/>
            </a:srgbClr>
          </a:solidFill>
          <a:ln w="15875" cap="flat">
            <a:solidFill>
              <a:schemeClr val="accent5">
                <a:alpha val="30000"/>
              </a:schemeClr>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60378BB2-9FF6-6F2D-A9F5-8DDA5E22462E}"/>
              </a:ext>
            </a:extLst>
          </p:cNvPr>
          <p:cNvSpPr/>
          <p:nvPr userDrawn="1"/>
        </p:nvSpPr>
        <p:spPr>
          <a:xfrm rot="16200000">
            <a:off x="5515429" y="441980"/>
            <a:ext cx="1159600" cy="12424760"/>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 name="connsiteX0" fmla="*/ 1597376 w 1893482"/>
              <a:gd name="connsiteY0" fmla="*/ 0 h 6889790"/>
              <a:gd name="connsiteX1" fmla="*/ 1893482 w 1893482"/>
              <a:gd name="connsiteY1" fmla="*/ 1381942 h 6889790"/>
              <a:gd name="connsiteX2" fmla="*/ 1737673 w 1893482"/>
              <a:gd name="connsiteY2" fmla="*/ 2120724 h 6889790"/>
              <a:gd name="connsiteX3" fmla="*/ 1596104 w 1893482"/>
              <a:gd name="connsiteY3" fmla="*/ 2768208 h 6889790"/>
              <a:gd name="connsiteX4" fmla="*/ 1740978 w 1893482"/>
              <a:gd name="connsiteY4" fmla="*/ 3418319 h 6889790"/>
              <a:gd name="connsiteX5" fmla="*/ 1893482 w 1893482"/>
              <a:gd name="connsiteY5" fmla="*/ 4115987 h 6889790"/>
              <a:gd name="connsiteX6" fmla="*/ 1740300 w 1893482"/>
              <a:gd name="connsiteY6" fmla="*/ 4844851 h 6889790"/>
              <a:gd name="connsiteX7" fmla="*/ 1596104 w 1893482"/>
              <a:gd name="connsiteY7" fmla="*/ 5516240 h 6889790"/>
              <a:gd name="connsiteX8" fmla="*/ 1891787 w 1893482"/>
              <a:gd name="connsiteY8" fmla="*/ 6858085 h 6889790"/>
              <a:gd name="connsiteX9" fmla="*/ 0 w 1893482"/>
              <a:gd name="connsiteY9" fmla="*/ 6889790 h 6889790"/>
              <a:gd name="connsiteX10" fmla="*/ 728861 w 1893482"/>
              <a:gd name="connsiteY10" fmla="*/ 13347 h 6889790"/>
              <a:gd name="connsiteX11" fmla="*/ 1597376 w 1893482"/>
              <a:gd name="connsiteY11" fmla="*/ 0 h 6889790"/>
              <a:gd name="connsiteX0" fmla="*/ 868515 w 1164621"/>
              <a:gd name="connsiteY0" fmla="*/ 0 h 6872742"/>
              <a:gd name="connsiteX1" fmla="*/ 1164621 w 1164621"/>
              <a:gd name="connsiteY1" fmla="*/ 1381942 h 6872742"/>
              <a:gd name="connsiteX2" fmla="*/ 1008812 w 1164621"/>
              <a:gd name="connsiteY2" fmla="*/ 2120724 h 6872742"/>
              <a:gd name="connsiteX3" fmla="*/ 867243 w 1164621"/>
              <a:gd name="connsiteY3" fmla="*/ 2768208 h 6872742"/>
              <a:gd name="connsiteX4" fmla="*/ 1012117 w 1164621"/>
              <a:gd name="connsiteY4" fmla="*/ 3418319 h 6872742"/>
              <a:gd name="connsiteX5" fmla="*/ 1164621 w 1164621"/>
              <a:gd name="connsiteY5" fmla="*/ 4115987 h 6872742"/>
              <a:gd name="connsiteX6" fmla="*/ 1011439 w 1164621"/>
              <a:gd name="connsiteY6" fmla="*/ 4844851 h 6872742"/>
              <a:gd name="connsiteX7" fmla="*/ 867243 w 1164621"/>
              <a:gd name="connsiteY7" fmla="*/ 5516240 h 6872742"/>
              <a:gd name="connsiteX8" fmla="*/ 1162926 w 1164621"/>
              <a:gd name="connsiteY8" fmla="*/ 6858085 h 6872742"/>
              <a:gd name="connsiteX9" fmla="*/ 34719 w 1164621"/>
              <a:gd name="connsiteY9" fmla="*/ 6872742 h 6872742"/>
              <a:gd name="connsiteX10" fmla="*/ 0 w 1164621"/>
              <a:gd name="connsiteY10" fmla="*/ 13347 h 6872742"/>
              <a:gd name="connsiteX11" fmla="*/ 868515 w 1164621"/>
              <a:gd name="connsiteY11" fmla="*/ 0 h 68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621" h="6872742">
                <a:moveTo>
                  <a:pt x="868515" y="0"/>
                </a:moveTo>
                <a:cubicBezTo>
                  <a:pt x="887503" y="53491"/>
                  <a:pt x="1164621" y="845594"/>
                  <a:pt x="1164621" y="1381942"/>
                </a:cubicBezTo>
                <a:cubicBezTo>
                  <a:pt x="1164621" y="1670249"/>
                  <a:pt x="1085445" y="1899217"/>
                  <a:pt x="1008812" y="2120724"/>
                </a:cubicBezTo>
                <a:cubicBezTo>
                  <a:pt x="935993" y="2331296"/>
                  <a:pt x="867243" y="2530170"/>
                  <a:pt x="867243" y="2768208"/>
                </a:cubicBezTo>
                <a:cubicBezTo>
                  <a:pt x="867243" y="3006246"/>
                  <a:pt x="937603" y="3208256"/>
                  <a:pt x="1012117" y="3418319"/>
                </a:cubicBezTo>
                <a:cubicBezTo>
                  <a:pt x="1087055" y="3629569"/>
                  <a:pt x="1164621" y="3848110"/>
                  <a:pt x="1164621" y="4115987"/>
                </a:cubicBezTo>
                <a:cubicBezTo>
                  <a:pt x="1164621" y="4383865"/>
                  <a:pt x="1086801" y="4618596"/>
                  <a:pt x="1011439" y="4844851"/>
                </a:cubicBezTo>
                <a:cubicBezTo>
                  <a:pt x="937265" y="5067715"/>
                  <a:pt x="867243" y="5278117"/>
                  <a:pt x="867243" y="5516240"/>
                </a:cubicBezTo>
                <a:cubicBezTo>
                  <a:pt x="867243" y="5976040"/>
                  <a:pt x="1137325" y="6782723"/>
                  <a:pt x="1162926" y="6858085"/>
                </a:cubicBezTo>
                <a:lnTo>
                  <a:pt x="34719" y="6872742"/>
                </a:lnTo>
                <a:lnTo>
                  <a:pt x="0" y="13347"/>
                </a:lnTo>
                <a:lnTo>
                  <a:pt x="868515" y="0"/>
                </a:lnTo>
                <a:close/>
              </a:path>
            </a:pathLst>
          </a:custGeom>
          <a:solidFill>
            <a:srgbClr val="FFFFFF">
              <a:alpha val="40000"/>
            </a:srgbClr>
          </a:solidFill>
          <a:ln w="15875" cap="flat">
            <a:solidFill>
              <a:schemeClr val="accent5">
                <a:alpha val="40000"/>
              </a:schemeClr>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3365CE46-C851-FD96-0EDF-9E2A79234A8E}"/>
              </a:ext>
            </a:extLst>
          </p:cNvPr>
          <p:cNvSpPr/>
          <p:nvPr userDrawn="1"/>
        </p:nvSpPr>
        <p:spPr>
          <a:xfrm rot="16200000">
            <a:off x="5578660" y="493386"/>
            <a:ext cx="1056008" cy="12398262"/>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 name="connsiteX0" fmla="*/ 1378373 w 1674479"/>
              <a:gd name="connsiteY0" fmla="*/ 0 h 6859548"/>
              <a:gd name="connsiteX1" fmla="*/ 1674479 w 1674479"/>
              <a:gd name="connsiteY1" fmla="*/ 1381942 h 6859548"/>
              <a:gd name="connsiteX2" fmla="*/ 1518670 w 1674479"/>
              <a:gd name="connsiteY2" fmla="*/ 2120724 h 6859548"/>
              <a:gd name="connsiteX3" fmla="*/ 1377101 w 1674479"/>
              <a:gd name="connsiteY3" fmla="*/ 2768208 h 6859548"/>
              <a:gd name="connsiteX4" fmla="*/ 1521975 w 1674479"/>
              <a:gd name="connsiteY4" fmla="*/ 3418319 h 6859548"/>
              <a:gd name="connsiteX5" fmla="*/ 1674479 w 1674479"/>
              <a:gd name="connsiteY5" fmla="*/ 4115987 h 6859548"/>
              <a:gd name="connsiteX6" fmla="*/ 1521297 w 1674479"/>
              <a:gd name="connsiteY6" fmla="*/ 4844851 h 6859548"/>
              <a:gd name="connsiteX7" fmla="*/ 1377101 w 1674479"/>
              <a:gd name="connsiteY7" fmla="*/ 5516240 h 6859548"/>
              <a:gd name="connsiteX8" fmla="*/ 1672784 w 1674479"/>
              <a:gd name="connsiteY8" fmla="*/ 6858085 h 6859548"/>
              <a:gd name="connsiteX9" fmla="*/ 0 w 1674479"/>
              <a:gd name="connsiteY9" fmla="*/ 6859548 h 6859548"/>
              <a:gd name="connsiteX10" fmla="*/ 613899 w 1674479"/>
              <a:gd name="connsiteY10" fmla="*/ 3909 h 6859548"/>
              <a:gd name="connsiteX11" fmla="*/ 1378373 w 1674479"/>
              <a:gd name="connsiteY11" fmla="*/ 0 h 6859548"/>
              <a:gd name="connsiteX0" fmla="*/ 764474 w 1060580"/>
              <a:gd name="connsiteY0" fmla="*/ 0 h 6858085"/>
              <a:gd name="connsiteX1" fmla="*/ 1060580 w 1060580"/>
              <a:gd name="connsiteY1" fmla="*/ 1381942 h 6858085"/>
              <a:gd name="connsiteX2" fmla="*/ 904771 w 1060580"/>
              <a:gd name="connsiteY2" fmla="*/ 2120724 h 6858085"/>
              <a:gd name="connsiteX3" fmla="*/ 763202 w 1060580"/>
              <a:gd name="connsiteY3" fmla="*/ 2768208 h 6858085"/>
              <a:gd name="connsiteX4" fmla="*/ 908076 w 1060580"/>
              <a:gd name="connsiteY4" fmla="*/ 3418319 h 6858085"/>
              <a:gd name="connsiteX5" fmla="*/ 1060580 w 1060580"/>
              <a:gd name="connsiteY5" fmla="*/ 4115987 h 6858085"/>
              <a:gd name="connsiteX6" fmla="*/ 907398 w 1060580"/>
              <a:gd name="connsiteY6" fmla="*/ 4844851 h 6858085"/>
              <a:gd name="connsiteX7" fmla="*/ 763202 w 1060580"/>
              <a:gd name="connsiteY7" fmla="*/ 5516240 h 6858085"/>
              <a:gd name="connsiteX8" fmla="*/ 1058885 w 1060580"/>
              <a:gd name="connsiteY8" fmla="*/ 6858085 h 6858085"/>
              <a:gd name="connsiteX9" fmla="*/ 5220 w 1060580"/>
              <a:gd name="connsiteY9" fmla="*/ 6848183 h 6858085"/>
              <a:gd name="connsiteX10" fmla="*/ 0 w 1060580"/>
              <a:gd name="connsiteY10" fmla="*/ 3909 h 6858085"/>
              <a:gd name="connsiteX11" fmla="*/ 764474 w 1060580"/>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580" h="6858085">
                <a:moveTo>
                  <a:pt x="764474" y="0"/>
                </a:moveTo>
                <a:cubicBezTo>
                  <a:pt x="783462" y="53491"/>
                  <a:pt x="1060580" y="845594"/>
                  <a:pt x="1060580" y="1381942"/>
                </a:cubicBezTo>
                <a:cubicBezTo>
                  <a:pt x="1060580" y="1670249"/>
                  <a:pt x="981404" y="1899217"/>
                  <a:pt x="904771" y="2120724"/>
                </a:cubicBezTo>
                <a:cubicBezTo>
                  <a:pt x="831952" y="2331296"/>
                  <a:pt x="763202" y="2530170"/>
                  <a:pt x="763202" y="2768208"/>
                </a:cubicBezTo>
                <a:cubicBezTo>
                  <a:pt x="763202" y="3006246"/>
                  <a:pt x="833562" y="3208256"/>
                  <a:pt x="908076" y="3418319"/>
                </a:cubicBezTo>
                <a:cubicBezTo>
                  <a:pt x="983014" y="3629569"/>
                  <a:pt x="1060580" y="3848110"/>
                  <a:pt x="1060580" y="4115987"/>
                </a:cubicBezTo>
                <a:cubicBezTo>
                  <a:pt x="1060580" y="4383865"/>
                  <a:pt x="982760" y="4618596"/>
                  <a:pt x="907398" y="4844851"/>
                </a:cubicBezTo>
                <a:cubicBezTo>
                  <a:pt x="833224" y="5067715"/>
                  <a:pt x="763202" y="5278117"/>
                  <a:pt x="763202" y="5516240"/>
                </a:cubicBezTo>
                <a:cubicBezTo>
                  <a:pt x="763202" y="5976040"/>
                  <a:pt x="1033284" y="6782723"/>
                  <a:pt x="1058885" y="6858085"/>
                </a:cubicBezTo>
                <a:lnTo>
                  <a:pt x="5220" y="6848183"/>
                </a:lnTo>
                <a:lnTo>
                  <a:pt x="0" y="3909"/>
                </a:lnTo>
                <a:lnTo>
                  <a:pt x="764474" y="0"/>
                </a:lnTo>
                <a:close/>
              </a:path>
            </a:pathLst>
          </a:custGeom>
          <a:solidFill>
            <a:srgbClr val="FFFFFF">
              <a:alpha val="50000"/>
            </a:srgbClr>
          </a:solidFill>
          <a:ln w="15875" cap="flat">
            <a:solidFill>
              <a:schemeClr val="accent5">
                <a:alpha val="50000"/>
              </a:schemeClr>
            </a:solidFill>
            <a:prstDash val="solid"/>
            <a:miter/>
          </a:ln>
        </p:spPr>
        <p:txBody>
          <a:bodyPr rtlCol="0" anchor="ctr"/>
          <a:lstStyle/>
          <a:p>
            <a:endParaRPr lang="en-US" dirty="0"/>
          </a:p>
        </p:txBody>
      </p:sp>
      <p:sp>
        <p:nvSpPr>
          <p:cNvPr id="13" name="Graphic 2">
            <a:extLst>
              <a:ext uri="{FF2B5EF4-FFF2-40B4-BE49-F238E27FC236}">
                <a16:creationId xmlns:a16="http://schemas.microsoft.com/office/drawing/2014/main" id="{BE56F225-F54D-F00F-CC5E-70A1576556D2}"/>
              </a:ext>
            </a:extLst>
          </p:cNvPr>
          <p:cNvSpPr/>
          <p:nvPr userDrawn="1"/>
        </p:nvSpPr>
        <p:spPr>
          <a:xfrm rot="16200000">
            <a:off x="5644036" y="547069"/>
            <a:ext cx="936215" cy="12398260"/>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 name="connsiteX0" fmla="*/ 1059824 w 1355930"/>
              <a:gd name="connsiteY0" fmla="*/ 0 h 6859549"/>
              <a:gd name="connsiteX1" fmla="*/ 1355930 w 1355930"/>
              <a:gd name="connsiteY1" fmla="*/ 1381942 h 6859549"/>
              <a:gd name="connsiteX2" fmla="*/ 1200121 w 1355930"/>
              <a:gd name="connsiteY2" fmla="*/ 2120724 h 6859549"/>
              <a:gd name="connsiteX3" fmla="*/ 1058552 w 1355930"/>
              <a:gd name="connsiteY3" fmla="*/ 2768208 h 6859549"/>
              <a:gd name="connsiteX4" fmla="*/ 1203426 w 1355930"/>
              <a:gd name="connsiteY4" fmla="*/ 3418319 h 6859549"/>
              <a:gd name="connsiteX5" fmla="*/ 1355930 w 1355930"/>
              <a:gd name="connsiteY5" fmla="*/ 4115987 h 6859549"/>
              <a:gd name="connsiteX6" fmla="*/ 1202748 w 1355930"/>
              <a:gd name="connsiteY6" fmla="*/ 4844851 h 6859549"/>
              <a:gd name="connsiteX7" fmla="*/ 1058552 w 1355930"/>
              <a:gd name="connsiteY7" fmla="*/ 5516240 h 6859549"/>
              <a:gd name="connsiteX8" fmla="*/ 1354235 w 1355930"/>
              <a:gd name="connsiteY8" fmla="*/ 6858085 h 6859549"/>
              <a:gd name="connsiteX9" fmla="*/ 0 w 1355930"/>
              <a:gd name="connsiteY9" fmla="*/ 6859549 h 6859549"/>
              <a:gd name="connsiteX10" fmla="*/ 415661 w 1355930"/>
              <a:gd name="connsiteY10" fmla="*/ 5838 h 6859549"/>
              <a:gd name="connsiteX11" fmla="*/ 1059824 w 1355930"/>
              <a:gd name="connsiteY11" fmla="*/ 0 h 6859549"/>
              <a:gd name="connsiteX0" fmla="*/ 644163 w 940269"/>
              <a:gd name="connsiteY0" fmla="*/ 0 h 6858085"/>
              <a:gd name="connsiteX1" fmla="*/ 940269 w 940269"/>
              <a:gd name="connsiteY1" fmla="*/ 1381942 h 6858085"/>
              <a:gd name="connsiteX2" fmla="*/ 784460 w 940269"/>
              <a:gd name="connsiteY2" fmla="*/ 2120724 h 6858085"/>
              <a:gd name="connsiteX3" fmla="*/ 642891 w 940269"/>
              <a:gd name="connsiteY3" fmla="*/ 2768208 h 6858085"/>
              <a:gd name="connsiteX4" fmla="*/ 787765 w 940269"/>
              <a:gd name="connsiteY4" fmla="*/ 3418319 h 6858085"/>
              <a:gd name="connsiteX5" fmla="*/ 940269 w 940269"/>
              <a:gd name="connsiteY5" fmla="*/ 4115987 h 6858085"/>
              <a:gd name="connsiteX6" fmla="*/ 787087 w 940269"/>
              <a:gd name="connsiteY6" fmla="*/ 4844851 h 6858085"/>
              <a:gd name="connsiteX7" fmla="*/ 642891 w 940269"/>
              <a:gd name="connsiteY7" fmla="*/ 5516240 h 6858085"/>
              <a:gd name="connsiteX8" fmla="*/ 938574 w 940269"/>
              <a:gd name="connsiteY8" fmla="*/ 6858085 h 6858085"/>
              <a:gd name="connsiteX9" fmla="*/ 38360 w 940269"/>
              <a:gd name="connsiteY9" fmla="*/ 6848184 h 6858085"/>
              <a:gd name="connsiteX10" fmla="*/ 0 w 940269"/>
              <a:gd name="connsiteY10" fmla="*/ 5838 h 6858085"/>
              <a:gd name="connsiteX11" fmla="*/ 644163 w 940269"/>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0269" h="6858085">
                <a:moveTo>
                  <a:pt x="644163" y="0"/>
                </a:moveTo>
                <a:cubicBezTo>
                  <a:pt x="663151" y="53491"/>
                  <a:pt x="940269" y="845594"/>
                  <a:pt x="940269" y="1381942"/>
                </a:cubicBezTo>
                <a:cubicBezTo>
                  <a:pt x="940269" y="1670249"/>
                  <a:pt x="861093" y="1899217"/>
                  <a:pt x="784460" y="2120724"/>
                </a:cubicBezTo>
                <a:cubicBezTo>
                  <a:pt x="711641" y="2331296"/>
                  <a:pt x="642891" y="2530170"/>
                  <a:pt x="642891" y="2768208"/>
                </a:cubicBezTo>
                <a:cubicBezTo>
                  <a:pt x="642891" y="3006246"/>
                  <a:pt x="713251" y="3208256"/>
                  <a:pt x="787765" y="3418319"/>
                </a:cubicBezTo>
                <a:cubicBezTo>
                  <a:pt x="862703" y="3629569"/>
                  <a:pt x="940269" y="3848110"/>
                  <a:pt x="940269" y="4115987"/>
                </a:cubicBezTo>
                <a:cubicBezTo>
                  <a:pt x="940269" y="4383865"/>
                  <a:pt x="862449" y="4618596"/>
                  <a:pt x="787087" y="4844851"/>
                </a:cubicBezTo>
                <a:cubicBezTo>
                  <a:pt x="712913" y="5067715"/>
                  <a:pt x="642891" y="5278117"/>
                  <a:pt x="642891" y="5516240"/>
                </a:cubicBezTo>
                <a:cubicBezTo>
                  <a:pt x="642891" y="5976040"/>
                  <a:pt x="912973" y="6782723"/>
                  <a:pt x="938574" y="6858085"/>
                </a:cubicBezTo>
                <a:lnTo>
                  <a:pt x="38360" y="6848184"/>
                </a:lnTo>
                <a:lnTo>
                  <a:pt x="0" y="5838"/>
                </a:lnTo>
                <a:lnTo>
                  <a:pt x="644163" y="0"/>
                </a:lnTo>
                <a:close/>
              </a:path>
            </a:pathLst>
          </a:custGeom>
          <a:solidFill>
            <a:srgbClr val="FFFFFF">
              <a:alpha val="70000"/>
            </a:srgbClr>
          </a:solidFill>
          <a:ln w="15875" cap="flat">
            <a:solidFill>
              <a:schemeClr val="accent5">
                <a:alpha val="7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4BDB16EB-8008-1363-216E-30EF92BC68FF}"/>
              </a:ext>
            </a:extLst>
          </p:cNvPr>
          <p:cNvSpPr/>
          <p:nvPr userDrawn="1"/>
        </p:nvSpPr>
        <p:spPr>
          <a:xfrm rot="16200000">
            <a:off x="5698811" y="597624"/>
            <a:ext cx="815703" cy="12398262"/>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 name="connsiteX0" fmla="*/ 781095 w 1077201"/>
              <a:gd name="connsiteY0" fmla="*/ 0 h 6859549"/>
              <a:gd name="connsiteX1" fmla="*/ 1077201 w 1077201"/>
              <a:gd name="connsiteY1" fmla="*/ 1381942 h 6859549"/>
              <a:gd name="connsiteX2" fmla="*/ 921392 w 1077201"/>
              <a:gd name="connsiteY2" fmla="*/ 2120724 h 6859549"/>
              <a:gd name="connsiteX3" fmla="*/ 779823 w 1077201"/>
              <a:gd name="connsiteY3" fmla="*/ 2768208 h 6859549"/>
              <a:gd name="connsiteX4" fmla="*/ 924697 w 1077201"/>
              <a:gd name="connsiteY4" fmla="*/ 3418319 h 6859549"/>
              <a:gd name="connsiteX5" fmla="*/ 1077201 w 1077201"/>
              <a:gd name="connsiteY5" fmla="*/ 4115987 h 6859549"/>
              <a:gd name="connsiteX6" fmla="*/ 924019 w 1077201"/>
              <a:gd name="connsiteY6" fmla="*/ 4844851 h 6859549"/>
              <a:gd name="connsiteX7" fmla="*/ 779823 w 1077201"/>
              <a:gd name="connsiteY7" fmla="*/ 5516240 h 6859549"/>
              <a:gd name="connsiteX8" fmla="*/ 1075506 w 1077201"/>
              <a:gd name="connsiteY8" fmla="*/ 6858085 h 6859549"/>
              <a:gd name="connsiteX9" fmla="*/ 0 w 1077201"/>
              <a:gd name="connsiteY9" fmla="*/ 6859549 h 6859549"/>
              <a:gd name="connsiteX10" fmla="*/ 262338 w 1077201"/>
              <a:gd name="connsiteY10" fmla="*/ 9592 h 6859549"/>
              <a:gd name="connsiteX11" fmla="*/ 781095 w 1077201"/>
              <a:gd name="connsiteY11" fmla="*/ 0 h 6859549"/>
              <a:gd name="connsiteX0" fmla="*/ 523129 w 819235"/>
              <a:gd name="connsiteY0" fmla="*/ 0 h 6858085"/>
              <a:gd name="connsiteX1" fmla="*/ 819235 w 819235"/>
              <a:gd name="connsiteY1" fmla="*/ 1381942 h 6858085"/>
              <a:gd name="connsiteX2" fmla="*/ 663426 w 819235"/>
              <a:gd name="connsiteY2" fmla="*/ 2120724 h 6858085"/>
              <a:gd name="connsiteX3" fmla="*/ 521857 w 819235"/>
              <a:gd name="connsiteY3" fmla="*/ 2768208 h 6858085"/>
              <a:gd name="connsiteX4" fmla="*/ 666731 w 819235"/>
              <a:gd name="connsiteY4" fmla="*/ 3418319 h 6858085"/>
              <a:gd name="connsiteX5" fmla="*/ 819235 w 819235"/>
              <a:gd name="connsiteY5" fmla="*/ 4115987 h 6858085"/>
              <a:gd name="connsiteX6" fmla="*/ 666053 w 819235"/>
              <a:gd name="connsiteY6" fmla="*/ 4844851 h 6858085"/>
              <a:gd name="connsiteX7" fmla="*/ 521857 w 819235"/>
              <a:gd name="connsiteY7" fmla="*/ 5516240 h 6858085"/>
              <a:gd name="connsiteX8" fmla="*/ 817540 w 819235"/>
              <a:gd name="connsiteY8" fmla="*/ 6858085 h 6858085"/>
              <a:gd name="connsiteX9" fmla="*/ 0 w 819235"/>
              <a:gd name="connsiteY9" fmla="*/ 6848183 h 6858085"/>
              <a:gd name="connsiteX10" fmla="*/ 4372 w 819235"/>
              <a:gd name="connsiteY10" fmla="*/ 9592 h 6858085"/>
              <a:gd name="connsiteX11" fmla="*/ 523129 w 819235"/>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235" h="6858085">
                <a:moveTo>
                  <a:pt x="523129" y="0"/>
                </a:moveTo>
                <a:cubicBezTo>
                  <a:pt x="542117" y="53491"/>
                  <a:pt x="819235" y="845594"/>
                  <a:pt x="819235" y="1381942"/>
                </a:cubicBezTo>
                <a:cubicBezTo>
                  <a:pt x="819235" y="1670249"/>
                  <a:pt x="740059" y="1899217"/>
                  <a:pt x="663426" y="2120724"/>
                </a:cubicBezTo>
                <a:cubicBezTo>
                  <a:pt x="590607" y="2331296"/>
                  <a:pt x="521857" y="2530170"/>
                  <a:pt x="521857" y="2768208"/>
                </a:cubicBezTo>
                <a:cubicBezTo>
                  <a:pt x="521857" y="3006246"/>
                  <a:pt x="592217" y="3208256"/>
                  <a:pt x="666731" y="3418319"/>
                </a:cubicBezTo>
                <a:cubicBezTo>
                  <a:pt x="741669" y="3629569"/>
                  <a:pt x="819235" y="3848110"/>
                  <a:pt x="819235" y="4115987"/>
                </a:cubicBezTo>
                <a:cubicBezTo>
                  <a:pt x="819235" y="4383865"/>
                  <a:pt x="741415" y="4618596"/>
                  <a:pt x="666053" y="4844851"/>
                </a:cubicBezTo>
                <a:cubicBezTo>
                  <a:pt x="591879" y="5067715"/>
                  <a:pt x="521857" y="5278117"/>
                  <a:pt x="521857" y="5516240"/>
                </a:cubicBezTo>
                <a:cubicBezTo>
                  <a:pt x="521857" y="5976040"/>
                  <a:pt x="791939" y="6782723"/>
                  <a:pt x="817540" y="6858085"/>
                </a:cubicBezTo>
                <a:lnTo>
                  <a:pt x="0" y="6848183"/>
                </a:lnTo>
                <a:cubicBezTo>
                  <a:pt x="1457" y="4568653"/>
                  <a:pt x="2915" y="2289122"/>
                  <a:pt x="4372" y="9592"/>
                </a:cubicBezTo>
                <a:lnTo>
                  <a:pt x="523129" y="0"/>
                </a:lnTo>
                <a:close/>
              </a:path>
            </a:pathLst>
          </a:custGeom>
          <a:solidFill>
            <a:srgbClr val="FFFFFF"/>
          </a:solidFill>
          <a:ln w="15875" cap="flat">
            <a:solidFill>
              <a:schemeClr val="accent5"/>
            </a:solidFill>
            <a:prstDash val="solid"/>
            <a:miter/>
          </a:ln>
        </p:spPr>
        <p:txBody>
          <a:bodyPr rtlCol="0" anchor="ctr"/>
          <a:lstStyle/>
          <a:p>
            <a:endParaRPr lang="en-US"/>
          </a:p>
        </p:txBody>
      </p:sp>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a:extLst>
              <a:ext uri="{FF2B5EF4-FFF2-40B4-BE49-F238E27FC236}">
                <a16:creationId xmlns:a16="http://schemas.microsoft.com/office/drawing/2014/main" id="{D2A26AB7-E777-FCA7-059B-CD0A5835437C}"/>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9462958" y="469097"/>
            <a:ext cx="2252918" cy="522999"/>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accent5"/>
                </a:solidFill>
                <a:latin typeface="+mj-lt"/>
              </a:defRPr>
            </a:lvl1pPr>
          </a:lstStyle>
          <a:p>
            <a:fld id="{5CF021EC-6943-472B-AC8B-995B98215072}" type="slidenum">
              <a:rPr lang="en-US" smtClean="0"/>
              <a:pPr/>
              <a:t>‹#›</a:t>
            </a:fld>
            <a:endParaRPr lang="en-US" dirty="0"/>
          </a:p>
        </p:txBody>
      </p:sp>
    </p:spTree>
    <p:extLst>
      <p:ext uri="{BB962C8B-B14F-4D97-AF65-F5344CB8AC3E}">
        <p14:creationId xmlns:p14="http://schemas.microsoft.com/office/powerpoint/2010/main" val="1733563875"/>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0"/>
                                        <p:tgtEl>
                                          <p:spTgt spid="14"/>
                                        </p:tgtEl>
                                      </p:cBhvr>
                                    </p:animEffect>
                                    <p:anim calcmode="lin" valueType="num">
                                      <p:cBhvr>
                                        <p:cTn id="8" dur="2500" fill="hold"/>
                                        <p:tgtEl>
                                          <p:spTgt spid="14"/>
                                        </p:tgtEl>
                                        <p:attrNameLst>
                                          <p:attrName>ppt_x</p:attrName>
                                        </p:attrNameLst>
                                      </p:cBhvr>
                                      <p:tavLst>
                                        <p:tav tm="0">
                                          <p:val>
                                            <p:strVal val="#ppt_x"/>
                                          </p:val>
                                        </p:tav>
                                        <p:tav tm="100000">
                                          <p:val>
                                            <p:strVal val="#ppt_x"/>
                                          </p:val>
                                        </p:tav>
                                      </p:tavLst>
                                    </p:anim>
                                    <p:anim calcmode="lin" valueType="num">
                                      <p:cBhvr>
                                        <p:cTn id="9" dur="2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300"/>
                                        <p:tgtEl>
                                          <p:spTgt spid="13"/>
                                        </p:tgtEl>
                                      </p:cBhvr>
                                    </p:animEffect>
                                    <p:anim calcmode="lin" valueType="num">
                                      <p:cBhvr>
                                        <p:cTn id="13" dur="2300" fill="hold"/>
                                        <p:tgtEl>
                                          <p:spTgt spid="13"/>
                                        </p:tgtEl>
                                        <p:attrNameLst>
                                          <p:attrName>ppt_x</p:attrName>
                                        </p:attrNameLst>
                                      </p:cBhvr>
                                      <p:tavLst>
                                        <p:tav tm="0">
                                          <p:val>
                                            <p:strVal val="#ppt_x"/>
                                          </p:val>
                                        </p:tav>
                                        <p:tav tm="100000">
                                          <p:val>
                                            <p:strVal val="#ppt_x"/>
                                          </p:val>
                                        </p:tav>
                                      </p:tavLst>
                                    </p:anim>
                                    <p:anim calcmode="lin" valueType="num">
                                      <p:cBhvr>
                                        <p:cTn id="14" dur="23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100"/>
                                        <p:tgtEl>
                                          <p:spTgt spid="12"/>
                                        </p:tgtEl>
                                      </p:cBhvr>
                                    </p:animEffect>
                                    <p:anim calcmode="lin" valueType="num">
                                      <p:cBhvr>
                                        <p:cTn id="18" dur="2100" fill="hold"/>
                                        <p:tgtEl>
                                          <p:spTgt spid="12"/>
                                        </p:tgtEl>
                                        <p:attrNameLst>
                                          <p:attrName>ppt_x</p:attrName>
                                        </p:attrNameLst>
                                      </p:cBhvr>
                                      <p:tavLst>
                                        <p:tav tm="0">
                                          <p:val>
                                            <p:strVal val="#ppt_x"/>
                                          </p:val>
                                        </p:tav>
                                        <p:tav tm="100000">
                                          <p:val>
                                            <p:strVal val="#ppt_x"/>
                                          </p:val>
                                        </p:tav>
                                      </p:tavLst>
                                    </p:anim>
                                    <p:anim calcmode="lin" valueType="num">
                                      <p:cBhvr>
                                        <p:cTn id="19" dur="21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900"/>
                                        <p:tgtEl>
                                          <p:spTgt spid="11"/>
                                        </p:tgtEl>
                                      </p:cBhvr>
                                    </p:animEffect>
                                    <p:anim calcmode="lin" valueType="num">
                                      <p:cBhvr>
                                        <p:cTn id="23" dur="1900" fill="hold"/>
                                        <p:tgtEl>
                                          <p:spTgt spid="11"/>
                                        </p:tgtEl>
                                        <p:attrNameLst>
                                          <p:attrName>ppt_x</p:attrName>
                                        </p:attrNameLst>
                                      </p:cBhvr>
                                      <p:tavLst>
                                        <p:tav tm="0">
                                          <p:val>
                                            <p:strVal val="#ppt_x"/>
                                          </p:val>
                                        </p:tav>
                                        <p:tav tm="100000">
                                          <p:val>
                                            <p:strVal val="#ppt_x"/>
                                          </p:val>
                                        </p:tav>
                                      </p:tavLst>
                                    </p:anim>
                                    <p:anim calcmode="lin" valueType="num">
                                      <p:cBhvr>
                                        <p:cTn id="24" dur="19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9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600"/>
                                        <p:tgtEl>
                                          <p:spTgt spid="10"/>
                                        </p:tgtEl>
                                      </p:cBhvr>
                                    </p:animEffect>
                                    <p:anim calcmode="lin" valueType="num">
                                      <p:cBhvr>
                                        <p:cTn id="28" dur="1600" fill="hold"/>
                                        <p:tgtEl>
                                          <p:spTgt spid="10"/>
                                        </p:tgtEl>
                                        <p:attrNameLst>
                                          <p:attrName>ppt_x</p:attrName>
                                        </p:attrNameLst>
                                      </p:cBhvr>
                                      <p:tavLst>
                                        <p:tav tm="0">
                                          <p:val>
                                            <p:strVal val="#ppt_x"/>
                                          </p:val>
                                        </p:tav>
                                        <p:tav tm="100000">
                                          <p:val>
                                            <p:strVal val="#ppt_x"/>
                                          </p:val>
                                        </p:tav>
                                      </p:tavLst>
                                    </p:anim>
                                    <p:anim calcmode="lin" valueType="num">
                                      <p:cBhvr>
                                        <p:cTn id="29" dur="16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hf hdr="0" ftr="0" dt="0"/>
  <p:txStyles>
    <p:titleStyle>
      <a:lvl1pPr algn="l" defTabSz="806867" rtl="0" eaLnBrk="1" latinLnBrk="0" hangingPunct="1">
        <a:lnSpc>
          <a:spcPct val="90000"/>
        </a:lnSpc>
        <a:spcBef>
          <a:spcPct val="0"/>
        </a:spcBef>
        <a:buNone/>
        <a:defRPr sz="3883" b="1" kern="1200">
          <a:solidFill>
            <a:schemeClr val="accent5"/>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11">
            <a:extLst>
              <a:ext uri="{96DAC541-7B7A-43D3-8B79-37D633B846F1}">
                <asvg:svgBlip xmlns:asvg="http://schemas.microsoft.com/office/drawing/2016/SVG/main" r:embed="rId12"/>
              </a:ext>
            </a:extLst>
          </a:blip>
        </a:buBlip>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5610DF71-3C4A-4196-1C58-7D7981478835}"/>
              </a:ext>
            </a:extLst>
          </p:cNvPr>
          <p:cNvSpPr/>
          <p:nvPr userDrawn="1"/>
        </p:nvSpPr>
        <p:spPr>
          <a:xfrm rot="16200000">
            <a:off x="5477602" y="398443"/>
            <a:ext cx="1271043" cy="12411181"/>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85269 w 9498835"/>
              <a:gd name="connsiteY10" fmla="*/ 9592 h 6858085"/>
              <a:gd name="connsiteX11" fmla="*/ 9202729 w 9498835"/>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7705630 w 9498834"/>
              <a:gd name="connsiteY10" fmla="*/ 9592 h 6858085"/>
              <a:gd name="connsiteX11" fmla="*/ 9202728 w 9498834"/>
              <a:gd name="connsiteY11" fmla="*/ 0 h 6858085"/>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40549 w 1833753"/>
              <a:gd name="connsiteY10" fmla="*/ 9592 h 6859548"/>
              <a:gd name="connsiteX11" fmla="*/ 1537647 w 1833753"/>
              <a:gd name="connsiteY11" fmla="*/ 0 h 6859548"/>
              <a:gd name="connsiteX0" fmla="*/ 1537647 w 1833753"/>
              <a:gd name="connsiteY0" fmla="*/ 0 h 6859548"/>
              <a:gd name="connsiteX1" fmla="*/ 1833753 w 1833753"/>
              <a:gd name="connsiteY1" fmla="*/ 1381942 h 6859548"/>
              <a:gd name="connsiteX2" fmla="*/ 1677944 w 1833753"/>
              <a:gd name="connsiteY2" fmla="*/ 2120724 h 6859548"/>
              <a:gd name="connsiteX3" fmla="*/ 1536375 w 1833753"/>
              <a:gd name="connsiteY3" fmla="*/ 2768208 h 6859548"/>
              <a:gd name="connsiteX4" fmla="*/ 1681249 w 1833753"/>
              <a:gd name="connsiteY4" fmla="*/ 3418319 h 6859548"/>
              <a:gd name="connsiteX5" fmla="*/ 1833753 w 1833753"/>
              <a:gd name="connsiteY5" fmla="*/ 4115987 h 6859548"/>
              <a:gd name="connsiteX6" fmla="*/ 1680571 w 1833753"/>
              <a:gd name="connsiteY6" fmla="*/ 4844851 h 6859548"/>
              <a:gd name="connsiteX7" fmla="*/ 1536375 w 1833753"/>
              <a:gd name="connsiteY7" fmla="*/ 5516240 h 6859548"/>
              <a:gd name="connsiteX8" fmla="*/ 1832058 w 1833753"/>
              <a:gd name="connsiteY8" fmla="*/ 6858085 h 6859548"/>
              <a:gd name="connsiteX9" fmla="*/ 0 w 1833753"/>
              <a:gd name="connsiteY9" fmla="*/ 6859548 h 6859548"/>
              <a:gd name="connsiteX10" fmla="*/ 577118 w 1833753"/>
              <a:gd name="connsiteY10" fmla="*/ 9592 h 6859548"/>
              <a:gd name="connsiteX11" fmla="*/ 1537647 w 1833753"/>
              <a:gd name="connsiteY11" fmla="*/ 0 h 6859548"/>
              <a:gd name="connsiteX0" fmla="*/ 980441 w 1276547"/>
              <a:gd name="connsiteY0" fmla="*/ 0 h 6865231"/>
              <a:gd name="connsiteX1" fmla="*/ 1276547 w 1276547"/>
              <a:gd name="connsiteY1" fmla="*/ 1381942 h 6865231"/>
              <a:gd name="connsiteX2" fmla="*/ 1120738 w 1276547"/>
              <a:gd name="connsiteY2" fmla="*/ 2120724 h 6865231"/>
              <a:gd name="connsiteX3" fmla="*/ 979169 w 1276547"/>
              <a:gd name="connsiteY3" fmla="*/ 2768208 h 6865231"/>
              <a:gd name="connsiteX4" fmla="*/ 1124043 w 1276547"/>
              <a:gd name="connsiteY4" fmla="*/ 3418319 h 6865231"/>
              <a:gd name="connsiteX5" fmla="*/ 1276547 w 1276547"/>
              <a:gd name="connsiteY5" fmla="*/ 4115987 h 6865231"/>
              <a:gd name="connsiteX6" fmla="*/ 1123365 w 1276547"/>
              <a:gd name="connsiteY6" fmla="*/ 4844851 h 6865231"/>
              <a:gd name="connsiteX7" fmla="*/ 979169 w 1276547"/>
              <a:gd name="connsiteY7" fmla="*/ 5516240 h 6865231"/>
              <a:gd name="connsiteX8" fmla="*/ 1274852 w 1276547"/>
              <a:gd name="connsiteY8" fmla="*/ 6858085 h 6865231"/>
              <a:gd name="connsiteX9" fmla="*/ 0 w 1276547"/>
              <a:gd name="connsiteY9" fmla="*/ 6865231 h 6865231"/>
              <a:gd name="connsiteX10" fmla="*/ 19912 w 1276547"/>
              <a:gd name="connsiteY10" fmla="*/ 9592 h 6865231"/>
              <a:gd name="connsiteX11" fmla="*/ 980441 w 1276547"/>
              <a:gd name="connsiteY11" fmla="*/ 0 h 686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6547" h="6865231">
                <a:moveTo>
                  <a:pt x="980441" y="0"/>
                </a:moveTo>
                <a:cubicBezTo>
                  <a:pt x="999429" y="53491"/>
                  <a:pt x="1276547" y="845594"/>
                  <a:pt x="1276547" y="1381942"/>
                </a:cubicBezTo>
                <a:cubicBezTo>
                  <a:pt x="1276547" y="1670249"/>
                  <a:pt x="1197371" y="1899217"/>
                  <a:pt x="1120738" y="2120724"/>
                </a:cubicBezTo>
                <a:cubicBezTo>
                  <a:pt x="1047919" y="2331296"/>
                  <a:pt x="979169" y="2530170"/>
                  <a:pt x="979169" y="2768208"/>
                </a:cubicBezTo>
                <a:cubicBezTo>
                  <a:pt x="979169" y="3006246"/>
                  <a:pt x="1049529" y="3208256"/>
                  <a:pt x="1124043" y="3418319"/>
                </a:cubicBezTo>
                <a:cubicBezTo>
                  <a:pt x="1198981" y="3629569"/>
                  <a:pt x="1276547" y="3848110"/>
                  <a:pt x="1276547" y="4115987"/>
                </a:cubicBezTo>
                <a:cubicBezTo>
                  <a:pt x="1276547" y="4383865"/>
                  <a:pt x="1198727" y="4618596"/>
                  <a:pt x="1123365" y="4844851"/>
                </a:cubicBezTo>
                <a:cubicBezTo>
                  <a:pt x="1049191" y="5067715"/>
                  <a:pt x="979169" y="5278117"/>
                  <a:pt x="979169" y="5516240"/>
                </a:cubicBezTo>
                <a:cubicBezTo>
                  <a:pt x="979169" y="5976040"/>
                  <a:pt x="1249251" y="6782723"/>
                  <a:pt x="1274852" y="6858085"/>
                </a:cubicBezTo>
                <a:lnTo>
                  <a:pt x="0" y="6865231"/>
                </a:lnTo>
                <a:cubicBezTo>
                  <a:pt x="6637" y="4580018"/>
                  <a:pt x="13275" y="2294805"/>
                  <a:pt x="19912" y="9592"/>
                </a:cubicBezTo>
                <a:lnTo>
                  <a:pt x="980441" y="0"/>
                </a:lnTo>
                <a:close/>
              </a:path>
            </a:pathLst>
          </a:custGeom>
          <a:solidFill>
            <a:schemeClr val="accent5">
              <a:alpha val="30000"/>
            </a:schemeClr>
          </a:solidFill>
          <a:ln w="15875" cap="flat">
            <a:solidFill>
              <a:schemeClr val="bg1"/>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60378BB2-9FF6-6F2D-A9F5-8DDA5E22462E}"/>
              </a:ext>
            </a:extLst>
          </p:cNvPr>
          <p:cNvSpPr/>
          <p:nvPr userDrawn="1"/>
        </p:nvSpPr>
        <p:spPr>
          <a:xfrm rot="16200000">
            <a:off x="5515429" y="441980"/>
            <a:ext cx="1159600" cy="12424760"/>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446811 w 9498835"/>
              <a:gd name="connsiteY10" fmla="*/ 24714 h 6858085"/>
              <a:gd name="connsiteX11" fmla="*/ 9202729 w 9498835"/>
              <a:gd name="connsiteY11" fmla="*/ 0 h 6858085"/>
              <a:gd name="connsiteX0" fmla="*/ 1755918 w 2052024"/>
              <a:gd name="connsiteY0" fmla="*/ 0 h 6889790"/>
              <a:gd name="connsiteX1" fmla="*/ 2052024 w 2052024"/>
              <a:gd name="connsiteY1" fmla="*/ 1381942 h 6889790"/>
              <a:gd name="connsiteX2" fmla="*/ 1896215 w 2052024"/>
              <a:gd name="connsiteY2" fmla="*/ 2120724 h 6889790"/>
              <a:gd name="connsiteX3" fmla="*/ 1754646 w 2052024"/>
              <a:gd name="connsiteY3" fmla="*/ 2768208 h 6889790"/>
              <a:gd name="connsiteX4" fmla="*/ 1899520 w 2052024"/>
              <a:gd name="connsiteY4" fmla="*/ 3418319 h 6889790"/>
              <a:gd name="connsiteX5" fmla="*/ 2052024 w 2052024"/>
              <a:gd name="connsiteY5" fmla="*/ 4115987 h 6889790"/>
              <a:gd name="connsiteX6" fmla="*/ 1898842 w 2052024"/>
              <a:gd name="connsiteY6" fmla="*/ 4844851 h 6889790"/>
              <a:gd name="connsiteX7" fmla="*/ 1754646 w 2052024"/>
              <a:gd name="connsiteY7" fmla="*/ 5516240 h 6889790"/>
              <a:gd name="connsiteX8" fmla="*/ 2050329 w 2052024"/>
              <a:gd name="connsiteY8" fmla="*/ 6858085 h 6889790"/>
              <a:gd name="connsiteX9" fmla="*/ 158542 w 2052024"/>
              <a:gd name="connsiteY9" fmla="*/ 6889790 h 6889790"/>
              <a:gd name="connsiteX10" fmla="*/ 0 w 2052024"/>
              <a:gd name="connsiteY10" fmla="*/ 24714 h 6889790"/>
              <a:gd name="connsiteX11" fmla="*/ 1755918 w 2052024"/>
              <a:gd name="connsiteY11" fmla="*/ 0 h 6889790"/>
              <a:gd name="connsiteX0" fmla="*/ 1597376 w 1893482"/>
              <a:gd name="connsiteY0" fmla="*/ 0 h 6889790"/>
              <a:gd name="connsiteX1" fmla="*/ 1893482 w 1893482"/>
              <a:gd name="connsiteY1" fmla="*/ 1381942 h 6889790"/>
              <a:gd name="connsiteX2" fmla="*/ 1737673 w 1893482"/>
              <a:gd name="connsiteY2" fmla="*/ 2120724 h 6889790"/>
              <a:gd name="connsiteX3" fmla="*/ 1596104 w 1893482"/>
              <a:gd name="connsiteY3" fmla="*/ 2768208 h 6889790"/>
              <a:gd name="connsiteX4" fmla="*/ 1740978 w 1893482"/>
              <a:gd name="connsiteY4" fmla="*/ 3418319 h 6889790"/>
              <a:gd name="connsiteX5" fmla="*/ 1893482 w 1893482"/>
              <a:gd name="connsiteY5" fmla="*/ 4115987 h 6889790"/>
              <a:gd name="connsiteX6" fmla="*/ 1740300 w 1893482"/>
              <a:gd name="connsiteY6" fmla="*/ 4844851 h 6889790"/>
              <a:gd name="connsiteX7" fmla="*/ 1596104 w 1893482"/>
              <a:gd name="connsiteY7" fmla="*/ 5516240 h 6889790"/>
              <a:gd name="connsiteX8" fmla="*/ 1891787 w 1893482"/>
              <a:gd name="connsiteY8" fmla="*/ 6858085 h 6889790"/>
              <a:gd name="connsiteX9" fmla="*/ 0 w 1893482"/>
              <a:gd name="connsiteY9" fmla="*/ 6889790 h 6889790"/>
              <a:gd name="connsiteX10" fmla="*/ 728861 w 1893482"/>
              <a:gd name="connsiteY10" fmla="*/ 13347 h 6889790"/>
              <a:gd name="connsiteX11" fmla="*/ 1597376 w 1893482"/>
              <a:gd name="connsiteY11" fmla="*/ 0 h 6889790"/>
              <a:gd name="connsiteX0" fmla="*/ 868515 w 1164621"/>
              <a:gd name="connsiteY0" fmla="*/ 0 h 6872742"/>
              <a:gd name="connsiteX1" fmla="*/ 1164621 w 1164621"/>
              <a:gd name="connsiteY1" fmla="*/ 1381942 h 6872742"/>
              <a:gd name="connsiteX2" fmla="*/ 1008812 w 1164621"/>
              <a:gd name="connsiteY2" fmla="*/ 2120724 h 6872742"/>
              <a:gd name="connsiteX3" fmla="*/ 867243 w 1164621"/>
              <a:gd name="connsiteY3" fmla="*/ 2768208 h 6872742"/>
              <a:gd name="connsiteX4" fmla="*/ 1012117 w 1164621"/>
              <a:gd name="connsiteY4" fmla="*/ 3418319 h 6872742"/>
              <a:gd name="connsiteX5" fmla="*/ 1164621 w 1164621"/>
              <a:gd name="connsiteY5" fmla="*/ 4115987 h 6872742"/>
              <a:gd name="connsiteX6" fmla="*/ 1011439 w 1164621"/>
              <a:gd name="connsiteY6" fmla="*/ 4844851 h 6872742"/>
              <a:gd name="connsiteX7" fmla="*/ 867243 w 1164621"/>
              <a:gd name="connsiteY7" fmla="*/ 5516240 h 6872742"/>
              <a:gd name="connsiteX8" fmla="*/ 1162926 w 1164621"/>
              <a:gd name="connsiteY8" fmla="*/ 6858085 h 6872742"/>
              <a:gd name="connsiteX9" fmla="*/ 34719 w 1164621"/>
              <a:gd name="connsiteY9" fmla="*/ 6872742 h 6872742"/>
              <a:gd name="connsiteX10" fmla="*/ 0 w 1164621"/>
              <a:gd name="connsiteY10" fmla="*/ 13347 h 6872742"/>
              <a:gd name="connsiteX11" fmla="*/ 868515 w 1164621"/>
              <a:gd name="connsiteY11" fmla="*/ 0 h 68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621" h="6872742">
                <a:moveTo>
                  <a:pt x="868515" y="0"/>
                </a:moveTo>
                <a:cubicBezTo>
                  <a:pt x="887503" y="53491"/>
                  <a:pt x="1164621" y="845594"/>
                  <a:pt x="1164621" y="1381942"/>
                </a:cubicBezTo>
                <a:cubicBezTo>
                  <a:pt x="1164621" y="1670249"/>
                  <a:pt x="1085445" y="1899217"/>
                  <a:pt x="1008812" y="2120724"/>
                </a:cubicBezTo>
                <a:cubicBezTo>
                  <a:pt x="935993" y="2331296"/>
                  <a:pt x="867243" y="2530170"/>
                  <a:pt x="867243" y="2768208"/>
                </a:cubicBezTo>
                <a:cubicBezTo>
                  <a:pt x="867243" y="3006246"/>
                  <a:pt x="937603" y="3208256"/>
                  <a:pt x="1012117" y="3418319"/>
                </a:cubicBezTo>
                <a:cubicBezTo>
                  <a:pt x="1087055" y="3629569"/>
                  <a:pt x="1164621" y="3848110"/>
                  <a:pt x="1164621" y="4115987"/>
                </a:cubicBezTo>
                <a:cubicBezTo>
                  <a:pt x="1164621" y="4383865"/>
                  <a:pt x="1086801" y="4618596"/>
                  <a:pt x="1011439" y="4844851"/>
                </a:cubicBezTo>
                <a:cubicBezTo>
                  <a:pt x="937265" y="5067715"/>
                  <a:pt x="867243" y="5278117"/>
                  <a:pt x="867243" y="5516240"/>
                </a:cubicBezTo>
                <a:cubicBezTo>
                  <a:pt x="867243" y="5976040"/>
                  <a:pt x="1137325" y="6782723"/>
                  <a:pt x="1162926" y="6858085"/>
                </a:cubicBezTo>
                <a:lnTo>
                  <a:pt x="34719" y="6872742"/>
                </a:lnTo>
                <a:lnTo>
                  <a:pt x="0" y="13347"/>
                </a:lnTo>
                <a:lnTo>
                  <a:pt x="868515" y="0"/>
                </a:lnTo>
                <a:close/>
              </a:path>
            </a:pathLst>
          </a:custGeom>
          <a:solidFill>
            <a:schemeClr val="accent5">
              <a:alpha val="40000"/>
            </a:schemeClr>
          </a:solidFill>
          <a:ln w="15875" cap="flat">
            <a:solidFill>
              <a:schemeClr val="bg1"/>
            </a:solid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3365CE46-C851-FD96-0EDF-9E2A79234A8E}"/>
              </a:ext>
            </a:extLst>
          </p:cNvPr>
          <p:cNvSpPr/>
          <p:nvPr userDrawn="1"/>
        </p:nvSpPr>
        <p:spPr>
          <a:xfrm rot="16200000">
            <a:off x="5578660" y="493386"/>
            <a:ext cx="1056008" cy="12398262"/>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7705632 w 9498835"/>
              <a:gd name="connsiteY10" fmla="*/ 9592 h 6858085"/>
              <a:gd name="connsiteX11" fmla="*/ 9202729 w 9498835"/>
              <a:gd name="connsiteY11" fmla="*/ 0 h 6858085"/>
              <a:gd name="connsiteX0" fmla="*/ 1497097 w 1793203"/>
              <a:gd name="connsiteY0" fmla="*/ 0 h 6859548"/>
              <a:gd name="connsiteX1" fmla="*/ 1793203 w 1793203"/>
              <a:gd name="connsiteY1" fmla="*/ 1381942 h 6859548"/>
              <a:gd name="connsiteX2" fmla="*/ 1637394 w 1793203"/>
              <a:gd name="connsiteY2" fmla="*/ 2120724 h 6859548"/>
              <a:gd name="connsiteX3" fmla="*/ 1495825 w 1793203"/>
              <a:gd name="connsiteY3" fmla="*/ 2768208 h 6859548"/>
              <a:gd name="connsiteX4" fmla="*/ 1640699 w 1793203"/>
              <a:gd name="connsiteY4" fmla="*/ 3418319 h 6859548"/>
              <a:gd name="connsiteX5" fmla="*/ 1793203 w 1793203"/>
              <a:gd name="connsiteY5" fmla="*/ 4115987 h 6859548"/>
              <a:gd name="connsiteX6" fmla="*/ 1640021 w 1793203"/>
              <a:gd name="connsiteY6" fmla="*/ 4844851 h 6859548"/>
              <a:gd name="connsiteX7" fmla="*/ 1495825 w 1793203"/>
              <a:gd name="connsiteY7" fmla="*/ 5516240 h 6859548"/>
              <a:gd name="connsiteX8" fmla="*/ 1791508 w 1793203"/>
              <a:gd name="connsiteY8" fmla="*/ 6858085 h 6859548"/>
              <a:gd name="connsiteX9" fmla="*/ 118724 w 1793203"/>
              <a:gd name="connsiteY9" fmla="*/ 6859548 h 6859548"/>
              <a:gd name="connsiteX10" fmla="*/ 0 w 1793203"/>
              <a:gd name="connsiteY10" fmla="*/ 9592 h 6859548"/>
              <a:gd name="connsiteX11" fmla="*/ 1497097 w 1793203"/>
              <a:gd name="connsiteY11" fmla="*/ 0 h 6859548"/>
              <a:gd name="connsiteX0" fmla="*/ 1378373 w 1674479"/>
              <a:gd name="connsiteY0" fmla="*/ 0 h 6859548"/>
              <a:gd name="connsiteX1" fmla="*/ 1674479 w 1674479"/>
              <a:gd name="connsiteY1" fmla="*/ 1381942 h 6859548"/>
              <a:gd name="connsiteX2" fmla="*/ 1518670 w 1674479"/>
              <a:gd name="connsiteY2" fmla="*/ 2120724 h 6859548"/>
              <a:gd name="connsiteX3" fmla="*/ 1377101 w 1674479"/>
              <a:gd name="connsiteY3" fmla="*/ 2768208 h 6859548"/>
              <a:gd name="connsiteX4" fmla="*/ 1521975 w 1674479"/>
              <a:gd name="connsiteY4" fmla="*/ 3418319 h 6859548"/>
              <a:gd name="connsiteX5" fmla="*/ 1674479 w 1674479"/>
              <a:gd name="connsiteY5" fmla="*/ 4115987 h 6859548"/>
              <a:gd name="connsiteX6" fmla="*/ 1521297 w 1674479"/>
              <a:gd name="connsiteY6" fmla="*/ 4844851 h 6859548"/>
              <a:gd name="connsiteX7" fmla="*/ 1377101 w 1674479"/>
              <a:gd name="connsiteY7" fmla="*/ 5516240 h 6859548"/>
              <a:gd name="connsiteX8" fmla="*/ 1672784 w 1674479"/>
              <a:gd name="connsiteY8" fmla="*/ 6858085 h 6859548"/>
              <a:gd name="connsiteX9" fmla="*/ 0 w 1674479"/>
              <a:gd name="connsiteY9" fmla="*/ 6859548 h 6859548"/>
              <a:gd name="connsiteX10" fmla="*/ 613899 w 1674479"/>
              <a:gd name="connsiteY10" fmla="*/ 3909 h 6859548"/>
              <a:gd name="connsiteX11" fmla="*/ 1378373 w 1674479"/>
              <a:gd name="connsiteY11" fmla="*/ 0 h 6859548"/>
              <a:gd name="connsiteX0" fmla="*/ 764474 w 1060580"/>
              <a:gd name="connsiteY0" fmla="*/ 0 h 6858085"/>
              <a:gd name="connsiteX1" fmla="*/ 1060580 w 1060580"/>
              <a:gd name="connsiteY1" fmla="*/ 1381942 h 6858085"/>
              <a:gd name="connsiteX2" fmla="*/ 904771 w 1060580"/>
              <a:gd name="connsiteY2" fmla="*/ 2120724 h 6858085"/>
              <a:gd name="connsiteX3" fmla="*/ 763202 w 1060580"/>
              <a:gd name="connsiteY3" fmla="*/ 2768208 h 6858085"/>
              <a:gd name="connsiteX4" fmla="*/ 908076 w 1060580"/>
              <a:gd name="connsiteY4" fmla="*/ 3418319 h 6858085"/>
              <a:gd name="connsiteX5" fmla="*/ 1060580 w 1060580"/>
              <a:gd name="connsiteY5" fmla="*/ 4115987 h 6858085"/>
              <a:gd name="connsiteX6" fmla="*/ 907398 w 1060580"/>
              <a:gd name="connsiteY6" fmla="*/ 4844851 h 6858085"/>
              <a:gd name="connsiteX7" fmla="*/ 763202 w 1060580"/>
              <a:gd name="connsiteY7" fmla="*/ 5516240 h 6858085"/>
              <a:gd name="connsiteX8" fmla="*/ 1058885 w 1060580"/>
              <a:gd name="connsiteY8" fmla="*/ 6858085 h 6858085"/>
              <a:gd name="connsiteX9" fmla="*/ 5220 w 1060580"/>
              <a:gd name="connsiteY9" fmla="*/ 6848183 h 6858085"/>
              <a:gd name="connsiteX10" fmla="*/ 0 w 1060580"/>
              <a:gd name="connsiteY10" fmla="*/ 3909 h 6858085"/>
              <a:gd name="connsiteX11" fmla="*/ 764474 w 1060580"/>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580" h="6858085">
                <a:moveTo>
                  <a:pt x="764474" y="0"/>
                </a:moveTo>
                <a:cubicBezTo>
                  <a:pt x="783462" y="53491"/>
                  <a:pt x="1060580" y="845594"/>
                  <a:pt x="1060580" y="1381942"/>
                </a:cubicBezTo>
                <a:cubicBezTo>
                  <a:pt x="1060580" y="1670249"/>
                  <a:pt x="981404" y="1899217"/>
                  <a:pt x="904771" y="2120724"/>
                </a:cubicBezTo>
                <a:cubicBezTo>
                  <a:pt x="831952" y="2331296"/>
                  <a:pt x="763202" y="2530170"/>
                  <a:pt x="763202" y="2768208"/>
                </a:cubicBezTo>
                <a:cubicBezTo>
                  <a:pt x="763202" y="3006246"/>
                  <a:pt x="833562" y="3208256"/>
                  <a:pt x="908076" y="3418319"/>
                </a:cubicBezTo>
                <a:cubicBezTo>
                  <a:pt x="983014" y="3629569"/>
                  <a:pt x="1060580" y="3848110"/>
                  <a:pt x="1060580" y="4115987"/>
                </a:cubicBezTo>
                <a:cubicBezTo>
                  <a:pt x="1060580" y="4383865"/>
                  <a:pt x="982760" y="4618596"/>
                  <a:pt x="907398" y="4844851"/>
                </a:cubicBezTo>
                <a:cubicBezTo>
                  <a:pt x="833224" y="5067715"/>
                  <a:pt x="763202" y="5278117"/>
                  <a:pt x="763202" y="5516240"/>
                </a:cubicBezTo>
                <a:cubicBezTo>
                  <a:pt x="763202" y="5976040"/>
                  <a:pt x="1033284" y="6782723"/>
                  <a:pt x="1058885" y="6858085"/>
                </a:cubicBezTo>
                <a:lnTo>
                  <a:pt x="5220" y="6848183"/>
                </a:lnTo>
                <a:lnTo>
                  <a:pt x="0" y="3909"/>
                </a:lnTo>
                <a:lnTo>
                  <a:pt x="764474" y="0"/>
                </a:lnTo>
                <a:close/>
              </a:path>
            </a:pathLst>
          </a:custGeom>
          <a:solidFill>
            <a:schemeClr val="accent5">
              <a:alpha val="50000"/>
            </a:schemeClr>
          </a:solidFill>
          <a:ln w="15875" cap="flat">
            <a:solidFill>
              <a:schemeClr val="bg1"/>
            </a:solidFill>
            <a:prstDash val="solid"/>
            <a:miter/>
          </a:ln>
        </p:spPr>
        <p:txBody>
          <a:bodyPr rtlCol="0" anchor="ctr"/>
          <a:lstStyle/>
          <a:p>
            <a:endParaRPr lang="en-US" dirty="0"/>
          </a:p>
        </p:txBody>
      </p:sp>
      <p:sp>
        <p:nvSpPr>
          <p:cNvPr id="13" name="Graphic 2">
            <a:extLst>
              <a:ext uri="{FF2B5EF4-FFF2-40B4-BE49-F238E27FC236}">
                <a16:creationId xmlns:a16="http://schemas.microsoft.com/office/drawing/2014/main" id="{BE56F225-F54D-F00F-CC5E-70A1576556D2}"/>
              </a:ext>
            </a:extLst>
          </p:cNvPr>
          <p:cNvSpPr/>
          <p:nvPr userDrawn="1"/>
        </p:nvSpPr>
        <p:spPr>
          <a:xfrm rot="16200000">
            <a:off x="5644036" y="547069"/>
            <a:ext cx="936215" cy="12398260"/>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5528 h 6863613"/>
              <a:gd name="connsiteX1" fmla="*/ 9498835 w 9498835"/>
              <a:gd name="connsiteY1" fmla="*/ 1387470 h 6863613"/>
              <a:gd name="connsiteX2" fmla="*/ 9343026 w 9498835"/>
              <a:gd name="connsiteY2" fmla="*/ 2126252 h 6863613"/>
              <a:gd name="connsiteX3" fmla="*/ 9201457 w 9498835"/>
              <a:gd name="connsiteY3" fmla="*/ 2773736 h 6863613"/>
              <a:gd name="connsiteX4" fmla="*/ 9346331 w 9498835"/>
              <a:gd name="connsiteY4" fmla="*/ 3423847 h 6863613"/>
              <a:gd name="connsiteX5" fmla="*/ 9498835 w 9498835"/>
              <a:gd name="connsiteY5" fmla="*/ 4121515 h 6863613"/>
              <a:gd name="connsiteX6" fmla="*/ 9345653 w 9498835"/>
              <a:gd name="connsiteY6" fmla="*/ 4850379 h 6863613"/>
              <a:gd name="connsiteX7" fmla="*/ 9201457 w 9498835"/>
              <a:gd name="connsiteY7" fmla="*/ 5521768 h 6863613"/>
              <a:gd name="connsiteX8" fmla="*/ 9497140 w 9498835"/>
              <a:gd name="connsiteY8" fmla="*/ 6863613 h 6863613"/>
              <a:gd name="connsiteX9" fmla="*/ 1 w 9498835"/>
              <a:gd name="connsiteY9" fmla="*/ 6834835 h 6863613"/>
              <a:gd name="connsiteX10" fmla="*/ 8083909 w 9498835"/>
              <a:gd name="connsiteY10" fmla="*/ 0 h 6863613"/>
              <a:gd name="connsiteX11" fmla="*/ 9202729 w 9498835"/>
              <a:gd name="connsiteY11" fmla="*/ 5528 h 6863613"/>
              <a:gd name="connsiteX0" fmla="*/ 1118820 w 1414926"/>
              <a:gd name="connsiteY0" fmla="*/ 5528 h 6865077"/>
              <a:gd name="connsiteX1" fmla="*/ 1414926 w 1414926"/>
              <a:gd name="connsiteY1" fmla="*/ 1387470 h 6865077"/>
              <a:gd name="connsiteX2" fmla="*/ 1259117 w 1414926"/>
              <a:gd name="connsiteY2" fmla="*/ 2126252 h 6865077"/>
              <a:gd name="connsiteX3" fmla="*/ 1117548 w 1414926"/>
              <a:gd name="connsiteY3" fmla="*/ 2773736 h 6865077"/>
              <a:gd name="connsiteX4" fmla="*/ 1262422 w 1414926"/>
              <a:gd name="connsiteY4" fmla="*/ 3423847 h 6865077"/>
              <a:gd name="connsiteX5" fmla="*/ 1414926 w 1414926"/>
              <a:gd name="connsiteY5" fmla="*/ 4121515 h 6865077"/>
              <a:gd name="connsiteX6" fmla="*/ 1261744 w 1414926"/>
              <a:gd name="connsiteY6" fmla="*/ 4850379 h 6865077"/>
              <a:gd name="connsiteX7" fmla="*/ 1117548 w 1414926"/>
              <a:gd name="connsiteY7" fmla="*/ 5521768 h 6865077"/>
              <a:gd name="connsiteX8" fmla="*/ 1413231 w 1414926"/>
              <a:gd name="connsiteY8" fmla="*/ 6863613 h 6865077"/>
              <a:gd name="connsiteX9" fmla="*/ 58996 w 1414926"/>
              <a:gd name="connsiteY9" fmla="*/ 6865077 h 6865077"/>
              <a:gd name="connsiteX10" fmla="*/ 0 w 1414926"/>
              <a:gd name="connsiteY10" fmla="*/ 0 h 6865077"/>
              <a:gd name="connsiteX11" fmla="*/ 1118820 w 1414926"/>
              <a:gd name="connsiteY11" fmla="*/ 5528 h 6865077"/>
              <a:gd name="connsiteX0" fmla="*/ 1059824 w 1355930"/>
              <a:gd name="connsiteY0" fmla="*/ 0 h 6859549"/>
              <a:gd name="connsiteX1" fmla="*/ 1355930 w 1355930"/>
              <a:gd name="connsiteY1" fmla="*/ 1381942 h 6859549"/>
              <a:gd name="connsiteX2" fmla="*/ 1200121 w 1355930"/>
              <a:gd name="connsiteY2" fmla="*/ 2120724 h 6859549"/>
              <a:gd name="connsiteX3" fmla="*/ 1058552 w 1355930"/>
              <a:gd name="connsiteY3" fmla="*/ 2768208 h 6859549"/>
              <a:gd name="connsiteX4" fmla="*/ 1203426 w 1355930"/>
              <a:gd name="connsiteY4" fmla="*/ 3418319 h 6859549"/>
              <a:gd name="connsiteX5" fmla="*/ 1355930 w 1355930"/>
              <a:gd name="connsiteY5" fmla="*/ 4115987 h 6859549"/>
              <a:gd name="connsiteX6" fmla="*/ 1202748 w 1355930"/>
              <a:gd name="connsiteY6" fmla="*/ 4844851 h 6859549"/>
              <a:gd name="connsiteX7" fmla="*/ 1058552 w 1355930"/>
              <a:gd name="connsiteY7" fmla="*/ 5516240 h 6859549"/>
              <a:gd name="connsiteX8" fmla="*/ 1354235 w 1355930"/>
              <a:gd name="connsiteY8" fmla="*/ 6858085 h 6859549"/>
              <a:gd name="connsiteX9" fmla="*/ 0 w 1355930"/>
              <a:gd name="connsiteY9" fmla="*/ 6859549 h 6859549"/>
              <a:gd name="connsiteX10" fmla="*/ 415661 w 1355930"/>
              <a:gd name="connsiteY10" fmla="*/ 5838 h 6859549"/>
              <a:gd name="connsiteX11" fmla="*/ 1059824 w 1355930"/>
              <a:gd name="connsiteY11" fmla="*/ 0 h 6859549"/>
              <a:gd name="connsiteX0" fmla="*/ 644163 w 940269"/>
              <a:gd name="connsiteY0" fmla="*/ 0 h 6858085"/>
              <a:gd name="connsiteX1" fmla="*/ 940269 w 940269"/>
              <a:gd name="connsiteY1" fmla="*/ 1381942 h 6858085"/>
              <a:gd name="connsiteX2" fmla="*/ 784460 w 940269"/>
              <a:gd name="connsiteY2" fmla="*/ 2120724 h 6858085"/>
              <a:gd name="connsiteX3" fmla="*/ 642891 w 940269"/>
              <a:gd name="connsiteY3" fmla="*/ 2768208 h 6858085"/>
              <a:gd name="connsiteX4" fmla="*/ 787765 w 940269"/>
              <a:gd name="connsiteY4" fmla="*/ 3418319 h 6858085"/>
              <a:gd name="connsiteX5" fmla="*/ 940269 w 940269"/>
              <a:gd name="connsiteY5" fmla="*/ 4115987 h 6858085"/>
              <a:gd name="connsiteX6" fmla="*/ 787087 w 940269"/>
              <a:gd name="connsiteY6" fmla="*/ 4844851 h 6858085"/>
              <a:gd name="connsiteX7" fmla="*/ 642891 w 940269"/>
              <a:gd name="connsiteY7" fmla="*/ 5516240 h 6858085"/>
              <a:gd name="connsiteX8" fmla="*/ 938574 w 940269"/>
              <a:gd name="connsiteY8" fmla="*/ 6858085 h 6858085"/>
              <a:gd name="connsiteX9" fmla="*/ 38360 w 940269"/>
              <a:gd name="connsiteY9" fmla="*/ 6848184 h 6858085"/>
              <a:gd name="connsiteX10" fmla="*/ 0 w 940269"/>
              <a:gd name="connsiteY10" fmla="*/ 5838 h 6858085"/>
              <a:gd name="connsiteX11" fmla="*/ 644163 w 940269"/>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0269" h="6858085">
                <a:moveTo>
                  <a:pt x="644163" y="0"/>
                </a:moveTo>
                <a:cubicBezTo>
                  <a:pt x="663151" y="53491"/>
                  <a:pt x="940269" y="845594"/>
                  <a:pt x="940269" y="1381942"/>
                </a:cubicBezTo>
                <a:cubicBezTo>
                  <a:pt x="940269" y="1670249"/>
                  <a:pt x="861093" y="1899217"/>
                  <a:pt x="784460" y="2120724"/>
                </a:cubicBezTo>
                <a:cubicBezTo>
                  <a:pt x="711641" y="2331296"/>
                  <a:pt x="642891" y="2530170"/>
                  <a:pt x="642891" y="2768208"/>
                </a:cubicBezTo>
                <a:cubicBezTo>
                  <a:pt x="642891" y="3006246"/>
                  <a:pt x="713251" y="3208256"/>
                  <a:pt x="787765" y="3418319"/>
                </a:cubicBezTo>
                <a:cubicBezTo>
                  <a:pt x="862703" y="3629569"/>
                  <a:pt x="940269" y="3848110"/>
                  <a:pt x="940269" y="4115987"/>
                </a:cubicBezTo>
                <a:cubicBezTo>
                  <a:pt x="940269" y="4383865"/>
                  <a:pt x="862449" y="4618596"/>
                  <a:pt x="787087" y="4844851"/>
                </a:cubicBezTo>
                <a:cubicBezTo>
                  <a:pt x="712913" y="5067715"/>
                  <a:pt x="642891" y="5278117"/>
                  <a:pt x="642891" y="5516240"/>
                </a:cubicBezTo>
                <a:cubicBezTo>
                  <a:pt x="642891" y="5976040"/>
                  <a:pt x="912973" y="6782723"/>
                  <a:pt x="938574" y="6858085"/>
                </a:cubicBezTo>
                <a:lnTo>
                  <a:pt x="38360" y="6848184"/>
                </a:lnTo>
                <a:lnTo>
                  <a:pt x="0" y="5838"/>
                </a:lnTo>
                <a:lnTo>
                  <a:pt x="644163" y="0"/>
                </a:lnTo>
                <a:close/>
              </a:path>
            </a:pathLst>
          </a:custGeom>
          <a:solidFill>
            <a:schemeClr val="accent5">
              <a:alpha val="70000"/>
            </a:schemeClr>
          </a:solidFill>
          <a:ln w="15875" cap="flat">
            <a:solidFill>
              <a:schemeClr val="bg1"/>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4BDB16EB-8008-1363-216E-30EF92BC68FF}"/>
              </a:ext>
            </a:extLst>
          </p:cNvPr>
          <p:cNvSpPr/>
          <p:nvPr userDrawn="1"/>
        </p:nvSpPr>
        <p:spPr>
          <a:xfrm rot="16200000">
            <a:off x="5698811" y="597624"/>
            <a:ext cx="815703" cy="12398262"/>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9 w 9498835"/>
              <a:gd name="connsiteY0" fmla="*/ 0 h 6858085"/>
              <a:gd name="connsiteX1" fmla="*/ 9498835 w 9498835"/>
              <a:gd name="connsiteY1" fmla="*/ 1381942 h 6858085"/>
              <a:gd name="connsiteX2" fmla="*/ 9343026 w 9498835"/>
              <a:gd name="connsiteY2" fmla="*/ 2120724 h 6858085"/>
              <a:gd name="connsiteX3" fmla="*/ 9201457 w 9498835"/>
              <a:gd name="connsiteY3" fmla="*/ 2768208 h 6858085"/>
              <a:gd name="connsiteX4" fmla="*/ 9346331 w 9498835"/>
              <a:gd name="connsiteY4" fmla="*/ 3418319 h 6858085"/>
              <a:gd name="connsiteX5" fmla="*/ 9498835 w 9498835"/>
              <a:gd name="connsiteY5" fmla="*/ 4115987 h 6858085"/>
              <a:gd name="connsiteX6" fmla="*/ 9345653 w 9498835"/>
              <a:gd name="connsiteY6" fmla="*/ 4844851 h 6858085"/>
              <a:gd name="connsiteX7" fmla="*/ 9201457 w 9498835"/>
              <a:gd name="connsiteY7" fmla="*/ 5516240 h 6858085"/>
              <a:gd name="connsiteX8" fmla="*/ 9497140 w 9498835"/>
              <a:gd name="connsiteY8" fmla="*/ 6858085 h 6858085"/>
              <a:gd name="connsiteX9" fmla="*/ 1 w 9498835"/>
              <a:gd name="connsiteY9" fmla="*/ 6829307 h 6858085"/>
              <a:gd name="connsiteX10" fmla="*/ 8322821 w 9498835"/>
              <a:gd name="connsiteY10" fmla="*/ 9592 h 6858085"/>
              <a:gd name="connsiteX11" fmla="*/ 9202729 w 9498835"/>
              <a:gd name="connsiteY11" fmla="*/ 0 h 6858085"/>
              <a:gd name="connsiteX0" fmla="*/ 879908 w 1176014"/>
              <a:gd name="connsiteY0" fmla="*/ 0 h 6859549"/>
              <a:gd name="connsiteX1" fmla="*/ 1176014 w 1176014"/>
              <a:gd name="connsiteY1" fmla="*/ 1381942 h 6859549"/>
              <a:gd name="connsiteX2" fmla="*/ 1020205 w 1176014"/>
              <a:gd name="connsiteY2" fmla="*/ 2120724 h 6859549"/>
              <a:gd name="connsiteX3" fmla="*/ 878636 w 1176014"/>
              <a:gd name="connsiteY3" fmla="*/ 2768208 h 6859549"/>
              <a:gd name="connsiteX4" fmla="*/ 1023510 w 1176014"/>
              <a:gd name="connsiteY4" fmla="*/ 3418319 h 6859549"/>
              <a:gd name="connsiteX5" fmla="*/ 1176014 w 1176014"/>
              <a:gd name="connsiteY5" fmla="*/ 4115987 h 6859549"/>
              <a:gd name="connsiteX6" fmla="*/ 1022832 w 1176014"/>
              <a:gd name="connsiteY6" fmla="*/ 4844851 h 6859549"/>
              <a:gd name="connsiteX7" fmla="*/ 878636 w 1176014"/>
              <a:gd name="connsiteY7" fmla="*/ 5516240 h 6859549"/>
              <a:gd name="connsiteX8" fmla="*/ 1174319 w 1176014"/>
              <a:gd name="connsiteY8" fmla="*/ 6858085 h 6859549"/>
              <a:gd name="connsiteX9" fmla="*/ 98813 w 1176014"/>
              <a:gd name="connsiteY9" fmla="*/ 6859549 h 6859549"/>
              <a:gd name="connsiteX10" fmla="*/ 0 w 1176014"/>
              <a:gd name="connsiteY10" fmla="*/ 9592 h 6859549"/>
              <a:gd name="connsiteX11" fmla="*/ 879908 w 1176014"/>
              <a:gd name="connsiteY11" fmla="*/ 0 h 6859549"/>
              <a:gd name="connsiteX0" fmla="*/ 781095 w 1077201"/>
              <a:gd name="connsiteY0" fmla="*/ 0 h 6859549"/>
              <a:gd name="connsiteX1" fmla="*/ 1077201 w 1077201"/>
              <a:gd name="connsiteY1" fmla="*/ 1381942 h 6859549"/>
              <a:gd name="connsiteX2" fmla="*/ 921392 w 1077201"/>
              <a:gd name="connsiteY2" fmla="*/ 2120724 h 6859549"/>
              <a:gd name="connsiteX3" fmla="*/ 779823 w 1077201"/>
              <a:gd name="connsiteY3" fmla="*/ 2768208 h 6859549"/>
              <a:gd name="connsiteX4" fmla="*/ 924697 w 1077201"/>
              <a:gd name="connsiteY4" fmla="*/ 3418319 h 6859549"/>
              <a:gd name="connsiteX5" fmla="*/ 1077201 w 1077201"/>
              <a:gd name="connsiteY5" fmla="*/ 4115987 h 6859549"/>
              <a:gd name="connsiteX6" fmla="*/ 924019 w 1077201"/>
              <a:gd name="connsiteY6" fmla="*/ 4844851 h 6859549"/>
              <a:gd name="connsiteX7" fmla="*/ 779823 w 1077201"/>
              <a:gd name="connsiteY7" fmla="*/ 5516240 h 6859549"/>
              <a:gd name="connsiteX8" fmla="*/ 1075506 w 1077201"/>
              <a:gd name="connsiteY8" fmla="*/ 6858085 h 6859549"/>
              <a:gd name="connsiteX9" fmla="*/ 0 w 1077201"/>
              <a:gd name="connsiteY9" fmla="*/ 6859549 h 6859549"/>
              <a:gd name="connsiteX10" fmla="*/ 262338 w 1077201"/>
              <a:gd name="connsiteY10" fmla="*/ 9592 h 6859549"/>
              <a:gd name="connsiteX11" fmla="*/ 781095 w 1077201"/>
              <a:gd name="connsiteY11" fmla="*/ 0 h 6859549"/>
              <a:gd name="connsiteX0" fmla="*/ 523129 w 819235"/>
              <a:gd name="connsiteY0" fmla="*/ 0 h 6858085"/>
              <a:gd name="connsiteX1" fmla="*/ 819235 w 819235"/>
              <a:gd name="connsiteY1" fmla="*/ 1381942 h 6858085"/>
              <a:gd name="connsiteX2" fmla="*/ 663426 w 819235"/>
              <a:gd name="connsiteY2" fmla="*/ 2120724 h 6858085"/>
              <a:gd name="connsiteX3" fmla="*/ 521857 w 819235"/>
              <a:gd name="connsiteY3" fmla="*/ 2768208 h 6858085"/>
              <a:gd name="connsiteX4" fmla="*/ 666731 w 819235"/>
              <a:gd name="connsiteY4" fmla="*/ 3418319 h 6858085"/>
              <a:gd name="connsiteX5" fmla="*/ 819235 w 819235"/>
              <a:gd name="connsiteY5" fmla="*/ 4115987 h 6858085"/>
              <a:gd name="connsiteX6" fmla="*/ 666053 w 819235"/>
              <a:gd name="connsiteY6" fmla="*/ 4844851 h 6858085"/>
              <a:gd name="connsiteX7" fmla="*/ 521857 w 819235"/>
              <a:gd name="connsiteY7" fmla="*/ 5516240 h 6858085"/>
              <a:gd name="connsiteX8" fmla="*/ 817540 w 819235"/>
              <a:gd name="connsiteY8" fmla="*/ 6858085 h 6858085"/>
              <a:gd name="connsiteX9" fmla="*/ 0 w 819235"/>
              <a:gd name="connsiteY9" fmla="*/ 6848183 h 6858085"/>
              <a:gd name="connsiteX10" fmla="*/ 4372 w 819235"/>
              <a:gd name="connsiteY10" fmla="*/ 9592 h 6858085"/>
              <a:gd name="connsiteX11" fmla="*/ 523129 w 819235"/>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235" h="6858085">
                <a:moveTo>
                  <a:pt x="523129" y="0"/>
                </a:moveTo>
                <a:cubicBezTo>
                  <a:pt x="542117" y="53491"/>
                  <a:pt x="819235" y="845594"/>
                  <a:pt x="819235" y="1381942"/>
                </a:cubicBezTo>
                <a:cubicBezTo>
                  <a:pt x="819235" y="1670249"/>
                  <a:pt x="740059" y="1899217"/>
                  <a:pt x="663426" y="2120724"/>
                </a:cubicBezTo>
                <a:cubicBezTo>
                  <a:pt x="590607" y="2331296"/>
                  <a:pt x="521857" y="2530170"/>
                  <a:pt x="521857" y="2768208"/>
                </a:cubicBezTo>
                <a:cubicBezTo>
                  <a:pt x="521857" y="3006246"/>
                  <a:pt x="592217" y="3208256"/>
                  <a:pt x="666731" y="3418319"/>
                </a:cubicBezTo>
                <a:cubicBezTo>
                  <a:pt x="741669" y="3629569"/>
                  <a:pt x="819235" y="3848110"/>
                  <a:pt x="819235" y="4115987"/>
                </a:cubicBezTo>
                <a:cubicBezTo>
                  <a:pt x="819235" y="4383865"/>
                  <a:pt x="741415" y="4618596"/>
                  <a:pt x="666053" y="4844851"/>
                </a:cubicBezTo>
                <a:cubicBezTo>
                  <a:pt x="591879" y="5067715"/>
                  <a:pt x="521857" y="5278117"/>
                  <a:pt x="521857" y="5516240"/>
                </a:cubicBezTo>
                <a:cubicBezTo>
                  <a:pt x="521857" y="5976040"/>
                  <a:pt x="791939" y="6782723"/>
                  <a:pt x="817540" y="6858085"/>
                </a:cubicBezTo>
                <a:lnTo>
                  <a:pt x="0" y="6848183"/>
                </a:lnTo>
                <a:cubicBezTo>
                  <a:pt x="1457" y="4568653"/>
                  <a:pt x="2915" y="2289122"/>
                  <a:pt x="4372" y="9592"/>
                </a:cubicBezTo>
                <a:lnTo>
                  <a:pt x="523129" y="0"/>
                </a:lnTo>
                <a:close/>
              </a:path>
            </a:pathLst>
          </a:custGeom>
          <a:solidFill>
            <a:schemeClr val="accent5"/>
          </a:solidFill>
          <a:ln w="15875" cap="flat">
            <a:solidFill>
              <a:schemeClr val="bg1"/>
            </a:solidFill>
            <a:prstDash val="solid"/>
            <a:miter/>
          </a:ln>
        </p:spPr>
        <p:txBody>
          <a:bodyPr rtlCol="0" anchor="ctr"/>
          <a:lstStyle/>
          <a:p>
            <a:endParaRPr lang="en-US"/>
          </a:p>
        </p:txBody>
      </p:sp>
      <p:sp>
        <p:nvSpPr>
          <p:cNvPr id="2" name="Title Placeholder 1">
            <a:extLst>
              <a:ext uri="{FF2B5EF4-FFF2-40B4-BE49-F238E27FC236}">
                <a16:creationId xmlns:a16="http://schemas.microsoft.com/office/drawing/2014/main" id="{9A4ABE82-5B5F-40B0-267E-01A3C910445E}"/>
              </a:ext>
            </a:extLst>
          </p:cNvPr>
          <p:cNvSpPr>
            <a:spLocks noGrp="1"/>
          </p:cNvSpPr>
          <p:nvPr>
            <p:ph type="title"/>
          </p:nvPr>
        </p:nvSpPr>
        <p:spPr>
          <a:xfrm>
            <a:off x="313764" y="329548"/>
            <a:ext cx="8807824" cy="1325096"/>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a:extLst>
              <a:ext uri="{FF2B5EF4-FFF2-40B4-BE49-F238E27FC236}">
                <a16:creationId xmlns:a16="http://schemas.microsoft.com/office/drawing/2014/main" id="{D2A26AB7-E777-FCA7-059B-CD0A5835437C}"/>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9462958" y="469097"/>
            <a:ext cx="2252918" cy="522999"/>
          </a:xfrm>
          <a:prstGeom prst="rect">
            <a:avLst/>
          </a:prstGeom>
        </p:spPr>
      </p:pic>
      <p:sp>
        <p:nvSpPr>
          <p:cNvPr id="6" name="Slide Number Placeholder 5">
            <a:extLst>
              <a:ext uri="{FF2B5EF4-FFF2-40B4-BE49-F238E27FC236}">
                <a16:creationId xmlns:a16="http://schemas.microsoft.com/office/drawing/2014/main" id="{6CB10C93-1089-ED2F-BC3D-B05CD92EEF69}"/>
              </a:ext>
            </a:extLst>
          </p:cNvPr>
          <p:cNvSpPr>
            <a:spLocks noGrp="1"/>
          </p:cNvSpPr>
          <p:nvPr>
            <p:ph type="sldNum" sz="quarter" idx="4"/>
          </p:nvPr>
        </p:nvSpPr>
        <p:spPr>
          <a:xfrm>
            <a:off x="11138647" y="6454588"/>
            <a:ext cx="739588" cy="267541"/>
          </a:xfrm>
          <a:prstGeom prst="rect">
            <a:avLst/>
          </a:prstGeom>
        </p:spPr>
        <p:txBody>
          <a:bodyPr vert="horz" lIns="91440" tIns="45720" rIns="91440" bIns="45720" rtlCol="0" anchor="ctr"/>
          <a:lstStyle>
            <a:lvl1pPr algn="r">
              <a:defRPr sz="1059" b="1">
                <a:solidFill>
                  <a:schemeClr val="bg1"/>
                </a:solidFill>
                <a:latin typeface="+mj-lt"/>
              </a:defRPr>
            </a:lvl1pPr>
          </a:lstStyle>
          <a:p>
            <a:fld id="{5CF021EC-6943-472B-AC8B-995B98215072}" type="slidenum">
              <a:rPr lang="en-US" smtClean="0"/>
              <a:pPr/>
              <a:t>‹#›</a:t>
            </a:fld>
            <a:endParaRPr lang="en-US" dirty="0"/>
          </a:p>
        </p:txBody>
      </p:sp>
    </p:spTree>
    <p:extLst>
      <p:ext uri="{BB962C8B-B14F-4D97-AF65-F5344CB8AC3E}">
        <p14:creationId xmlns:p14="http://schemas.microsoft.com/office/powerpoint/2010/main" val="1353867135"/>
      </p:ext>
    </p:extLst>
  </p:cSld>
  <p:clrMap bg1="lt1" tx1="dk1" bg2="lt2" tx2="dk2" accent1="accent1" accent2="accent2" accent3="accent3" accent4="accent4" accent5="accent5" accent6="accent6" hlink="hlink" folHlink="folHlink"/>
  <p:sldLayoutIdLst>
    <p:sldLayoutId id="2147485426" r:id="rId1"/>
    <p:sldLayoutId id="2147485427" r:id="rId2"/>
    <p:sldLayoutId id="2147485428" r:id="rId3"/>
    <p:sldLayoutId id="2147485429" r:id="rId4"/>
    <p:sldLayoutId id="2147485430" r:id="rId5"/>
    <p:sldLayoutId id="2147485431" r:id="rId6"/>
    <p:sldLayoutId id="2147485432" r:id="rId7"/>
    <p:sldLayoutId id="2147485433"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0"/>
                                        <p:tgtEl>
                                          <p:spTgt spid="14"/>
                                        </p:tgtEl>
                                      </p:cBhvr>
                                    </p:animEffect>
                                    <p:anim calcmode="lin" valueType="num">
                                      <p:cBhvr>
                                        <p:cTn id="8" dur="2500" fill="hold"/>
                                        <p:tgtEl>
                                          <p:spTgt spid="14"/>
                                        </p:tgtEl>
                                        <p:attrNameLst>
                                          <p:attrName>ppt_x</p:attrName>
                                        </p:attrNameLst>
                                      </p:cBhvr>
                                      <p:tavLst>
                                        <p:tav tm="0">
                                          <p:val>
                                            <p:strVal val="#ppt_x"/>
                                          </p:val>
                                        </p:tav>
                                        <p:tav tm="100000">
                                          <p:val>
                                            <p:strVal val="#ppt_x"/>
                                          </p:val>
                                        </p:tav>
                                      </p:tavLst>
                                    </p:anim>
                                    <p:anim calcmode="lin" valueType="num">
                                      <p:cBhvr>
                                        <p:cTn id="9" dur="2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300"/>
                                        <p:tgtEl>
                                          <p:spTgt spid="13"/>
                                        </p:tgtEl>
                                      </p:cBhvr>
                                    </p:animEffect>
                                    <p:anim calcmode="lin" valueType="num">
                                      <p:cBhvr>
                                        <p:cTn id="13" dur="2300" fill="hold"/>
                                        <p:tgtEl>
                                          <p:spTgt spid="13"/>
                                        </p:tgtEl>
                                        <p:attrNameLst>
                                          <p:attrName>ppt_x</p:attrName>
                                        </p:attrNameLst>
                                      </p:cBhvr>
                                      <p:tavLst>
                                        <p:tav tm="0">
                                          <p:val>
                                            <p:strVal val="#ppt_x"/>
                                          </p:val>
                                        </p:tav>
                                        <p:tav tm="100000">
                                          <p:val>
                                            <p:strVal val="#ppt_x"/>
                                          </p:val>
                                        </p:tav>
                                      </p:tavLst>
                                    </p:anim>
                                    <p:anim calcmode="lin" valueType="num">
                                      <p:cBhvr>
                                        <p:cTn id="14" dur="23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100"/>
                                        <p:tgtEl>
                                          <p:spTgt spid="12"/>
                                        </p:tgtEl>
                                      </p:cBhvr>
                                    </p:animEffect>
                                    <p:anim calcmode="lin" valueType="num">
                                      <p:cBhvr>
                                        <p:cTn id="18" dur="2100" fill="hold"/>
                                        <p:tgtEl>
                                          <p:spTgt spid="12"/>
                                        </p:tgtEl>
                                        <p:attrNameLst>
                                          <p:attrName>ppt_x</p:attrName>
                                        </p:attrNameLst>
                                      </p:cBhvr>
                                      <p:tavLst>
                                        <p:tav tm="0">
                                          <p:val>
                                            <p:strVal val="#ppt_x"/>
                                          </p:val>
                                        </p:tav>
                                        <p:tav tm="100000">
                                          <p:val>
                                            <p:strVal val="#ppt_x"/>
                                          </p:val>
                                        </p:tav>
                                      </p:tavLst>
                                    </p:anim>
                                    <p:anim calcmode="lin" valueType="num">
                                      <p:cBhvr>
                                        <p:cTn id="19" dur="21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900"/>
                                        <p:tgtEl>
                                          <p:spTgt spid="11"/>
                                        </p:tgtEl>
                                      </p:cBhvr>
                                    </p:animEffect>
                                    <p:anim calcmode="lin" valueType="num">
                                      <p:cBhvr>
                                        <p:cTn id="23" dur="1900" fill="hold"/>
                                        <p:tgtEl>
                                          <p:spTgt spid="11"/>
                                        </p:tgtEl>
                                        <p:attrNameLst>
                                          <p:attrName>ppt_x</p:attrName>
                                        </p:attrNameLst>
                                      </p:cBhvr>
                                      <p:tavLst>
                                        <p:tav tm="0">
                                          <p:val>
                                            <p:strVal val="#ppt_x"/>
                                          </p:val>
                                        </p:tav>
                                        <p:tav tm="100000">
                                          <p:val>
                                            <p:strVal val="#ppt_x"/>
                                          </p:val>
                                        </p:tav>
                                      </p:tavLst>
                                    </p:anim>
                                    <p:anim calcmode="lin" valueType="num">
                                      <p:cBhvr>
                                        <p:cTn id="24" dur="19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8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700"/>
                                        <p:tgtEl>
                                          <p:spTgt spid="10"/>
                                        </p:tgtEl>
                                      </p:cBhvr>
                                    </p:animEffect>
                                    <p:anim calcmode="lin" valueType="num">
                                      <p:cBhvr>
                                        <p:cTn id="28" dur="1700" fill="hold"/>
                                        <p:tgtEl>
                                          <p:spTgt spid="10"/>
                                        </p:tgtEl>
                                        <p:attrNameLst>
                                          <p:attrName>ppt_x</p:attrName>
                                        </p:attrNameLst>
                                      </p:cBhvr>
                                      <p:tavLst>
                                        <p:tav tm="0">
                                          <p:val>
                                            <p:strVal val="#ppt_x"/>
                                          </p:val>
                                        </p:tav>
                                        <p:tav tm="100000">
                                          <p:val>
                                            <p:strVal val="#ppt_x"/>
                                          </p:val>
                                        </p:tav>
                                      </p:tavLst>
                                    </p:anim>
                                    <p:anim calcmode="lin" valueType="num">
                                      <p:cBhvr>
                                        <p:cTn id="29" dur="17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hf hdr="0" ftr="0" dt="0"/>
  <p:txStyles>
    <p:titleStyle>
      <a:lvl1pPr algn="l" defTabSz="806867" rtl="0" eaLnBrk="1" latinLnBrk="0" hangingPunct="1">
        <a:lnSpc>
          <a:spcPct val="90000"/>
        </a:lnSpc>
        <a:spcBef>
          <a:spcPct val="0"/>
        </a:spcBef>
        <a:buNone/>
        <a:defRPr sz="3883" b="1" kern="1200">
          <a:solidFill>
            <a:schemeClr val="accent5"/>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11">
            <a:extLst>
              <a:ext uri="{96DAC541-7B7A-43D3-8B79-37D633B846F1}">
                <asvg:svgBlip xmlns:asvg="http://schemas.microsoft.com/office/drawing/2016/SVG/main" r:embed="rId12"/>
              </a:ext>
            </a:extLst>
          </a:blip>
        </a:buBlip>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208AD8-4655-3F12-9B00-F9D6EA1F2574}"/>
              </a:ext>
            </a:extLst>
          </p:cNvPr>
          <p:cNvSpPr/>
          <p:nvPr userDrawn="1"/>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raphic 2">
            <a:extLst>
              <a:ext uri="{FF2B5EF4-FFF2-40B4-BE49-F238E27FC236}">
                <a16:creationId xmlns:a16="http://schemas.microsoft.com/office/drawing/2014/main" id="{84CC9A51-6DE6-F90A-D412-6A1955922EA9}"/>
              </a:ext>
            </a:extLst>
          </p:cNvPr>
          <p:cNvSpPr/>
          <p:nvPr userDrawn="1"/>
        </p:nvSpPr>
        <p:spPr>
          <a:xfrm rot="16200000">
            <a:off x="2650642" y="-2695617"/>
            <a:ext cx="6870724" cy="12471819"/>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6272628 w 6568734"/>
              <a:gd name="connsiteY0" fmla="*/ 0 h 6862280"/>
              <a:gd name="connsiteX1" fmla="*/ 6568734 w 6568734"/>
              <a:gd name="connsiteY1" fmla="*/ 1381942 h 6862280"/>
              <a:gd name="connsiteX2" fmla="*/ 6412925 w 6568734"/>
              <a:gd name="connsiteY2" fmla="*/ 2120724 h 6862280"/>
              <a:gd name="connsiteX3" fmla="*/ 6271356 w 6568734"/>
              <a:gd name="connsiteY3" fmla="*/ 2768208 h 6862280"/>
              <a:gd name="connsiteX4" fmla="*/ 6416230 w 6568734"/>
              <a:gd name="connsiteY4" fmla="*/ 3418319 h 6862280"/>
              <a:gd name="connsiteX5" fmla="*/ 6568734 w 6568734"/>
              <a:gd name="connsiteY5" fmla="*/ 4115987 h 6862280"/>
              <a:gd name="connsiteX6" fmla="*/ 6415552 w 6568734"/>
              <a:gd name="connsiteY6" fmla="*/ 4844851 h 6862280"/>
              <a:gd name="connsiteX7" fmla="*/ 6271356 w 6568734"/>
              <a:gd name="connsiteY7" fmla="*/ 5516240 h 6862280"/>
              <a:gd name="connsiteX8" fmla="*/ 6567039 w 6568734"/>
              <a:gd name="connsiteY8" fmla="*/ 6858085 h 6862280"/>
              <a:gd name="connsiteX9" fmla="*/ 1521735 w 6568734"/>
              <a:gd name="connsiteY9" fmla="*/ 6862280 h 6862280"/>
              <a:gd name="connsiteX10" fmla="*/ 0 w 6568734"/>
              <a:gd name="connsiteY10" fmla="*/ 7779 h 6862280"/>
              <a:gd name="connsiteX11" fmla="*/ 6272628 w 6568734"/>
              <a:gd name="connsiteY11" fmla="*/ 0 h 6862280"/>
              <a:gd name="connsiteX0" fmla="*/ 6272628 w 6568734"/>
              <a:gd name="connsiteY0" fmla="*/ 0 h 6858085"/>
              <a:gd name="connsiteX1" fmla="*/ 6568734 w 6568734"/>
              <a:gd name="connsiteY1" fmla="*/ 1381942 h 6858085"/>
              <a:gd name="connsiteX2" fmla="*/ 6412925 w 6568734"/>
              <a:gd name="connsiteY2" fmla="*/ 2120724 h 6858085"/>
              <a:gd name="connsiteX3" fmla="*/ 6271356 w 6568734"/>
              <a:gd name="connsiteY3" fmla="*/ 2768208 h 6858085"/>
              <a:gd name="connsiteX4" fmla="*/ 6416230 w 6568734"/>
              <a:gd name="connsiteY4" fmla="*/ 3418319 h 6858085"/>
              <a:gd name="connsiteX5" fmla="*/ 6568734 w 6568734"/>
              <a:gd name="connsiteY5" fmla="*/ 4115987 h 6858085"/>
              <a:gd name="connsiteX6" fmla="*/ 6415552 w 6568734"/>
              <a:gd name="connsiteY6" fmla="*/ 4844851 h 6858085"/>
              <a:gd name="connsiteX7" fmla="*/ 6271356 w 6568734"/>
              <a:gd name="connsiteY7" fmla="*/ 5516240 h 6858085"/>
              <a:gd name="connsiteX8" fmla="*/ 6567039 w 6568734"/>
              <a:gd name="connsiteY8" fmla="*/ 6858085 h 6858085"/>
              <a:gd name="connsiteX9" fmla="*/ 18095 w 6568734"/>
              <a:gd name="connsiteY9" fmla="*/ 6857252 h 6858085"/>
              <a:gd name="connsiteX10" fmla="*/ 0 w 6568734"/>
              <a:gd name="connsiteY10" fmla="*/ 7779 h 6858085"/>
              <a:gd name="connsiteX11" fmla="*/ 6272628 w 6568734"/>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8734" h="6858085">
                <a:moveTo>
                  <a:pt x="6272628" y="0"/>
                </a:moveTo>
                <a:cubicBezTo>
                  <a:pt x="6291616" y="53491"/>
                  <a:pt x="6568734" y="845594"/>
                  <a:pt x="6568734" y="1381942"/>
                </a:cubicBezTo>
                <a:cubicBezTo>
                  <a:pt x="6568734" y="1670249"/>
                  <a:pt x="6489558" y="1899217"/>
                  <a:pt x="6412925" y="2120724"/>
                </a:cubicBezTo>
                <a:cubicBezTo>
                  <a:pt x="6340106" y="2331296"/>
                  <a:pt x="6271356" y="2530170"/>
                  <a:pt x="6271356" y="2768208"/>
                </a:cubicBezTo>
                <a:cubicBezTo>
                  <a:pt x="6271356" y="3006246"/>
                  <a:pt x="6341716" y="3208256"/>
                  <a:pt x="6416230" y="3418319"/>
                </a:cubicBezTo>
                <a:cubicBezTo>
                  <a:pt x="6491168" y="3629569"/>
                  <a:pt x="6568734" y="3848110"/>
                  <a:pt x="6568734" y="4115987"/>
                </a:cubicBezTo>
                <a:cubicBezTo>
                  <a:pt x="6568734" y="4383865"/>
                  <a:pt x="6490914" y="4618596"/>
                  <a:pt x="6415552" y="4844851"/>
                </a:cubicBezTo>
                <a:cubicBezTo>
                  <a:pt x="6341378" y="5067715"/>
                  <a:pt x="6271356" y="5278117"/>
                  <a:pt x="6271356" y="5516240"/>
                </a:cubicBezTo>
                <a:cubicBezTo>
                  <a:pt x="6271356" y="5976040"/>
                  <a:pt x="6541438" y="6782723"/>
                  <a:pt x="6567039" y="6858085"/>
                </a:cubicBezTo>
                <a:lnTo>
                  <a:pt x="18095" y="6857252"/>
                </a:lnTo>
                <a:cubicBezTo>
                  <a:pt x="17891" y="4575770"/>
                  <a:pt x="204" y="2289261"/>
                  <a:pt x="0" y="7779"/>
                </a:cubicBezTo>
                <a:lnTo>
                  <a:pt x="6272628" y="0"/>
                </a:lnTo>
                <a:close/>
              </a:path>
            </a:pathLst>
          </a:custGeom>
          <a:solidFill>
            <a:schemeClr val="bg1">
              <a:alpha val="30000"/>
            </a:schemeClr>
          </a:solidFill>
          <a:ln w="15875" cap="flat">
            <a:solidFill>
              <a:schemeClr val="accent5">
                <a:alpha val="30000"/>
              </a:schemeClr>
            </a:solidFill>
            <a:prstDash val="solid"/>
            <a:miter/>
          </a:ln>
        </p:spPr>
        <p:txBody>
          <a:bodyPr rtlCol="0" anchor="ctr"/>
          <a:lstStyle/>
          <a:p>
            <a:endParaRPr lang="en-US"/>
          </a:p>
        </p:txBody>
      </p:sp>
      <p:sp>
        <p:nvSpPr>
          <p:cNvPr id="6" name="Graphic 2">
            <a:extLst>
              <a:ext uri="{FF2B5EF4-FFF2-40B4-BE49-F238E27FC236}">
                <a16:creationId xmlns:a16="http://schemas.microsoft.com/office/drawing/2014/main" id="{CD48D7A2-F44C-6623-FA50-C2A332C7E040}"/>
              </a:ext>
            </a:extLst>
          </p:cNvPr>
          <p:cNvSpPr/>
          <p:nvPr userDrawn="1"/>
        </p:nvSpPr>
        <p:spPr>
          <a:xfrm rot="16200000">
            <a:off x="2855945" y="-2505147"/>
            <a:ext cx="6467750"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861750 w 6157856"/>
              <a:gd name="connsiteY0" fmla="*/ 0 h 6862280"/>
              <a:gd name="connsiteX1" fmla="*/ 6157856 w 6157856"/>
              <a:gd name="connsiteY1" fmla="*/ 1381942 h 6862280"/>
              <a:gd name="connsiteX2" fmla="*/ 6002047 w 6157856"/>
              <a:gd name="connsiteY2" fmla="*/ 2120724 h 6862280"/>
              <a:gd name="connsiteX3" fmla="*/ 5860478 w 6157856"/>
              <a:gd name="connsiteY3" fmla="*/ 2768208 h 6862280"/>
              <a:gd name="connsiteX4" fmla="*/ 6005352 w 6157856"/>
              <a:gd name="connsiteY4" fmla="*/ 3418319 h 6862280"/>
              <a:gd name="connsiteX5" fmla="*/ 6157856 w 6157856"/>
              <a:gd name="connsiteY5" fmla="*/ 4115987 h 6862280"/>
              <a:gd name="connsiteX6" fmla="*/ 6004674 w 6157856"/>
              <a:gd name="connsiteY6" fmla="*/ 4844851 h 6862280"/>
              <a:gd name="connsiteX7" fmla="*/ 5860478 w 6157856"/>
              <a:gd name="connsiteY7" fmla="*/ 5516240 h 6862280"/>
              <a:gd name="connsiteX8" fmla="*/ 6156161 w 6157856"/>
              <a:gd name="connsiteY8" fmla="*/ 6858085 h 6862280"/>
              <a:gd name="connsiteX9" fmla="*/ 1110857 w 6157856"/>
              <a:gd name="connsiteY9" fmla="*/ 6862280 h 6862280"/>
              <a:gd name="connsiteX10" fmla="*/ 0 w 6157856"/>
              <a:gd name="connsiteY10" fmla="*/ 27891 h 6862280"/>
              <a:gd name="connsiteX11" fmla="*/ 5861750 w 6157856"/>
              <a:gd name="connsiteY11" fmla="*/ 0 h 6862280"/>
              <a:gd name="connsiteX0" fmla="*/ 5887366 w 6183472"/>
              <a:gd name="connsiteY0" fmla="*/ 0 h 6862280"/>
              <a:gd name="connsiteX1" fmla="*/ 6183472 w 6183472"/>
              <a:gd name="connsiteY1" fmla="*/ 1381942 h 6862280"/>
              <a:gd name="connsiteX2" fmla="*/ 6027663 w 6183472"/>
              <a:gd name="connsiteY2" fmla="*/ 2120724 h 6862280"/>
              <a:gd name="connsiteX3" fmla="*/ 5886094 w 6183472"/>
              <a:gd name="connsiteY3" fmla="*/ 2768208 h 6862280"/>
              <a:gd name="connsiteX4" fmla="*/ 6030968 w 6183472"/>
              <a:gd name="connsiteY4" fmla="*/ 3418319 h 6862280"/>
              <a:gd name="connsiteX5" fmla="*/ 6183472 w 6183472"/>
              <a:gd name="connsiteY5" fmla="*/ 4115987 h 6862280"/>
              <a:gd name="connsiteX6" fmla="*/ 6030290 w 6183472"/>
              <a:gd name="connsiteY6" fmla="*/ 4844851 h 6862280"/>
              <a:gd name="connsiteX7" fmla="*/ 5886094 w 6183472"/>
              <a:gd name="connsiteY7" fmla="*/ 5516240 h 6862280"/>
              <a:gd name="connsiteX8" fmla="*/ 6181777 w 6183472"/>
              <a:gd name="connsiteY8" fmla="*/ 6858085 h 6862280"/>
              <a:gd name="connsiteX9" fmla="*/ 1 w 6183472"/>
              <a:gd name="connsiteY9" fmla="*/ 6862280 h 6862280"/>
              <a:gd name="connsiteX10" fmla="*/ 25616 w 6183472"/>
              <a:gd name="connsiteY10" fmla="*/ 27891 h 6862280"/>
              <a:gd name="connsiteX11" fmla="*/ 5887366 w 6183472"/>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3472" h="6862280">
                <a:moveTo>
                  <a:pt x="5887366" y="0"/>
                </a:moveTo>
                <a:cubicBezTo>
                  <a:pt x="5906354" y="53491"/>
                  <a:pt x="6183472" y="845594"/>
                  <a:pt x="6183472" y="1381942"/>
                </a:cubicBezTo>
                <a:cubicBezTo>
                  <a:pt x="6183472" y="1670249"/>
                  <a:pt x="6104296" y="1899217"/>
                  <a:pt x="6027663" y="2120724"/>
                </a:cubicBezTo>
                <a:cubicBezTo>
                  <a:pt x="5954844" y="2331296"/>
                  <a:pt x="5886094" y="2530170"/>
                  <a:pt x="5886094" y="2768208"/>
                </a:cubicBezTo>
                <a:cubicBezTo>
                  <a:pt x="5886094" y="3006246"/>
                  <a:pt x="5956454" y="3208256"/>
                  <a:pt x="6030968" y="3418319"/>
                </a:cubicBezTo>
                <a:cubicBezTo>
                  <a:pt x="6105906" y="3629569"/>
                  <a:pt x="6183472" y="3848110"/>
                  <a:pt x="6183472" y="4115987"/>
                </a:cubicBezTo>
                <a:cubicBezTo>
                  <a:pt x="6183472" y="4383865"/>
                  <a:pt x="6105652" y="4618596"/>
                  <a:pt x="6030290" y="4844851"/>
                </a:cubicBezTo>
                <a:cubicBezTo>
                  <a:pt x="5956116" y="5067715"/>
                  <a:pt x="5886094" y="5278117"/>
                  <a:pt x="5886094" y="5516240"/>
                </a:cubicBezTo>
                <a:cubicBezTo>
                  <a:pt x="5886094" y="5976040"/>
                  <a:pt x="6156176" y="6782723"/>
                  <a:pt x="6181777" y="6858085"/>
                </a:cubicBezTo>
                <a:lnTo>
                  <a:pt x="1" y="6862280"/>
                </a:lnTo>
                <a:cubicBezTo>
                  <a:pt x="-203" y="4580798"/>
                  <a:pt x="25820" y="2309373"/>
                  <a:pt x="25616" y="27891"/>
                </a:cubicBezTo>
                <a:lnTo>
                  <a:pt x="5887366" y="0"/>
                </a:lnTo>
                <a:close/>
              </a:path>
            </a:pathLst>
          </a:custGeom>
          <a:solidFill>
            <a:schemeClr val="bg1">
              <a:alpha val="40000"/>
            </a:schemeClr>
          </a:solidFill>
          <a:ln w="15875" cap="flat">
            <a:solidFill>
              <a:schemeClr val="accent5">
                <a:alpha val="40000"/>
              </a:schemeClr>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BD8FE4CD-84EE-E951-0644-9B90728ACFD4}"/>
              </a:ext>
            </a:extLst>
          </p:cNvPr>
          <p:cNvSpPr/>
          <p:nvPr userDrawn="1"/>
        </p:nvSpPr>
        <p:spPr>
          <a:xfrm rot="16200000">
            <a:off x="3052542" y="-2305972"/>
            <a:ext cx="6074558"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485840 w 5781946"/>
              <a:gd name="connsiteY0" fmla="*/ 0 h 6862280"/>
              <a:gd name="connsiteX1" fmla="*/ 5781946 w 5781946"/>
              <a:gd name="connsiteY1" fmla="*/ 1381942 h 6862280"/>
              <a:gd name="connsiteX2" fmla="*/ 5626137 w 5781946"/>
              <a:gd name="connsiteY2" fmla="*/ 2120724 h 6862280"/>
              <a:gd name="connsiteX3" fmla="*/ 5484568 w 5781946"/>
              <a:gd name="connsiteY3" fmla="*/ 2768208 h 6862280"/>
              <a:gd name="connsiteX4" fmla="*/ 5629442 w 5781946"/>
              <a:gd name="connsiteY4" fmla="*/ 3418319 h 6862280"/>
              <a:gd name="connsiteX5" fmla="*/ 5781946 w 5781946"/>
              <a:gd name="connsiteY5" fmla="*/ 4115987 h 6862280"/>
              <a:gd name="connsiteX6" fmla="*/ 5628764 w 5781946"/>
              <a:gd name="connsiteY6" fmla="*/ 4844851 h 6862280"/>
              <a:gd name="connsiteX7" fmla="*/ 5484568 w 5781946"/>
              <a:gd name="connsiteY7" fmla="*/ 5516240 h 6862280"/>
              <a:gd name="connsiteX8" fmla="*/ 5780251 w 5781946"/>
              <a:gd name="connsiteY8" fmla="*/ 6858085 h 6862280"/>
              <a:gd name="connsiteX9" fmla="*/ 734947 w 5781946"/>
              <a:gd name="connsiteY9" fmla="*/ 6862280 h 6862280"/>
              <a:gd name="connsiteX10" fmla="*/ 0 w 5781946"/>
              <a:gd name="connsiteY10" fmla="*/ 22863 h 6862280"/>
              <a:gd name="connsiteX11" fmla="*/ 5485840 w 5781946"/>
              <a:gd name="connsiteY11" fmla="*/ 0 h 6862280"/>
              <a:gd name="connsiteX0" fmla="*/ 5511456 w 5807562"/>
              <a:gd name="connsiteY0" fmla="*/ 0 h 6862280"/>
              <a:gd name="connsiteX1" fmla="*/ 5807562 w 5807562"/>
              <a:gd name="connsiteY1" fmla="*/ 1381942 h 6862280"/>
              <a:gd name="connsiteX2" fmla="*/ 5651753 w 5807562"/>
              <a:gd name="connsiteY2" fmla="*/ 2120724 h 6862280"/>
              <a:gd name="connsiteX3" fmla="*/ 5510184 w 5807562"/>
              <a:gd name="connsiteY3" fmla="*/ 2768208 h 6862280"/>
              <a:gd name="connsiteX4" fmla="*/ 5655058 w 5807562"/>
              <a:gd name="connsiteY4" fmla="*/ 3418319 h 6862280"/>
              <a:gd name="connsiteX5" fmla="*/ 5807562 w 5807562"/>
              <a:gd name="connsiteY5" fmla="*/ 4115987 h 6862280"/>
              <a:gd name="connsiteX6" fmla="*/ 5654380 w 5807562"/>
              <a:gd name="connsiteY6" fmla="*/ 4844851 h 6862280"/>
              <a:gd name="connsiteX7" fmla="*/ 5510184 w 5807562"/>
              <a:gd name="connsiteY7" fmla="*/ 5516240 h 6862280"/>
              <a:gd name="connsiteX8" fmla="*/ 5805867 w 5807562"/>
              <a:gd name="connsiteY8" fmla="*/ 6858085 h 6862280"/>
              <a:gd name="connsiteX9" fmla="*/ 1 w 5807562"/>
              <a:gd name="connsiteY9" fmla="*/ 6862280 h 6862280"/>
              <a:gd name="connsiteX10" fmla="*/ 25616 w 5807562"/>
              <a:gd name="connsiteY10" fmla="*/ 22863 h 6862280"/>
              <a:gd name="connsiteX11" fmla="*/ 5511456 w 5807562"/>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7562" h="6862280">
                <a:moveTo>
                  <a:pt x="5511456" y="0"/>
                </a:moveTo>
                <a:cubicBezTo>
                  <a:pt x="5530444" y="53491"/>
                  <a:pt x="5807562" y="845594"/>
                  <a:pt x="5807562" y="1381942"/>
                </a:cubicBezTo>
                <a:cubicBezTo>
                  <a:pt x="5807562" y="1670249"/>
                  <a:pt x="5728386" y="1899217"/>
                  <a:pt x="5651753" y="2120724"/>
                </a:cubicBezTo>
                <a:cubicBezTo>
                  <a:pt x="5578934" y="2331296"/>
                  <a:pt x="5510184" y="2530170"/>
                  <a:pt x="5510184" y="2768208"/>
                </a:cubicBezTo>
                <a:cubicBezTo>
                  <a:pt x="5510184" y="3006246"/>
                  <a:pt x="5580544" y="3208256"/>
                  <a:pt x="5655058" y="3418319"/>
                </a:cubicBezTo>
                <a:cubicBezTo>
                  <a:pt x="5729996" y="3629569"/>
                  <a:pt x="5807562" y="3848110"/>
                  <a:pt x="5807562" y="4115987"/>
                </a:cubicBezTo>
                <a:cubicBezTo>
                  <a:pt x="5807562" y="4383865"/>
                  <a:pt x="5729742" y="4618596"/>
                  <a:pt x="5654380" y="4844851"/>
                </a:cubicBezTo>
                <a:cubicBezTo>
                  <a:pt x="5580206" y="5067715"/>
                  <a:pt x="5510184" y="5278117"/>
                  <a:pt x="5510184" y="5516240"/>
                </a:cubicBezTo>
                <a:cubicBezTo>
                  <a:pt x="5510184" y="5976040"/>
                  <a:pt x="5780266" y="6782723"/>
                  <a:pt x="5805867" y="6858085"/>
                </a:cubicBezTo>
                <a:lnTo>
                  <a:pt x="1" y="6862280"/>
                </a:lnTo>
                <a:cubicBezTo>
                  <a:pt x="-203" y="4580798"/>
                  <a:pt x="25820" y="2304345"/>
                  <a:pt x="25616" y="22863"/>
                </a:cubicBezTo>
                <a:lnTo>
                  <a:pt x="5511456" y="0"/>
                </a:lnTo>
                <a:close/>
              </a:path>
            </a:pathLst>
          </a:custGeom>
          <a:solidFill>
            <a:schemeClr val="bg1">
              <a:alpha val="50000"/>
            </a:schemeClr>
          </a:solidFill>
          <a:ln w="15875" cap="flat">
            <a:solidFill>
              <a:schemeClr val="accent5">
                <a:alpha val="50000"/>
              </a:schemeClr>
            </a:solidFill>
            <a:prstDash val="solid"/>
            <a:miter/>
          </a:ln>
        </p:spPr>
        <p:txBody>
          <a:bodyPr rtlCol="0" anchor="ctr"/>
          <a:lstStyle/>
          <a:p>
            <a:endParaRPr lang="en-US"/>
          </a:p>
        </p:txBody>
      </p:sp>
      <p:sp>
        <p:nvSpPr>
          <p:cNvPr id="8" name="Graphic 2">
            <a:extLst>
              <a:ext uri="{FF2B5EF4-FFF2-40B4-BE49-F238E27FC236}">
                <a16:creationId xmlns:a16="http://schemas.microsoft.com/office/drawing/2014/main" id="{5FABBA4F-B57F-987F-F6FD-0E4F8D65A8BF}"/>
              </a:ext>
            </a:extLst>
          </p:cNvPr>
          <p:cNvSpPr/>
          <p:nvPr userDrawn="1"/>
        </p:nvSpPr>
        <p:spPr>
          <a:xfrm rot="16200000">
            <a:off x="3245324" y="-2102983"/>
            <a:ext cx="5681366" cy="12471819"/>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 name="connsiteX0" fmla="*/ 5118672 w 5414778"/>
              <a:gd name="connsiteY0" fmla="*/ 0 h 6862280"/>
              <a:gd name="connsiteX1" fmla="*/ 5414778 w 5414778"/>
              <a:gd name="connsiteY1" fmla="*/ 1381942 h 6862280"/>
              <a:gd name="connsiteX2" fmla="*/ 5258969 w 5414778"/>
              <a:gd name="connsiteY2" fmla="*/ 2120724 h 6862280"/>
              <a:gd name="connsiteX3" fmla="*/ 5117400 w 5414778"/>
              <a:gd name="connsiteY3" fmla="*/ 2768208 h 6862280"/>
              <a:gd name="connsiteX4" fmla="*/ 5262274 w 5414778"/>
              <a:gd name="connsiteY4" fmla="*/ 3418319 h 6862280"/>
              <a:gd name="connsiteX5" fmla="*/ 5414778 w 5414778"/>
              <a:gd name="connsiteY5" fmla="*/ 4115987 h 6862280"/>
              <a:gd name="connsiteX6" fmla="*/ 5261596 w 5414778"/>
              <a:gd name="connsiteY6" fmla="*/ 4844851 h 6862280"/>
              <a:gd name="connsiteX7" fmla="*/ 5117400 w 5414778"/>
              <a:gd name="connsiteY7" fmla="*/ 5516240 h 6862280"/>
              <a:gd name="connsiteX8" fmla="*/ 5413083 w 5414778"/>
              <a:gd name="connsiteY8" fmla="*/ 6858085 h 6862280"/>
              <a:gd name="connsiteX9" fmla="*/ 367779 w 5414778"/>
              <a:gd name="connsiteY9" fmla="*/ 6862280 h 6862280"/>
              <a:gd name="connsiteX10" fmla="*/ 0 w 5414778"/>
              <a:gd name="connsiteY10" fmla="*/ 17835 h 6862280"/>
              <a:gd name="connsiteX11" fmla="*/ 5118672 w 5414778"/>
              <a:gd name="connsiteY11" fmla="*/ 0 h 6862280"/>
              <a:gd name="connsiteX0" fmla="*/ 5135546 w 5431652"/>
              <a:gd name="connsiteY0" fmla="*/ 0 h 6858085"/>
              <a:gd name="connsiteX1" fmla="*/ 5431652 w 5431652"/>
              <a:gd name="connsiteY1" fmla="*/ 1381942 h 6858085"/>
              <a:gd name="connsiteX2" fmla="*/ 5275843 w 5431652"/>
              <a:gd name="connsiteY2" fmla="*/ 2120724 h 6858085"/>
              <a:gd name="connsiteX3" fmla="*/ 5134274 w 5431652"/>
              <a:gd name="connsiteY3" fmla="*/ 2768208 h 6858085"/>
              <a:gd name="connsiteX4" fmla="*/ 5279148 w 5431652"/>
              <a:gd name="connsiteY4" fmla="*/ 3418319 h 6858085"/>
              <a:gd name="connsiteX5" fmla="*/ 5431652 w 5431652"/>
              <a:gd name="connsiteY5" fmla="*/ 4115987 h 6858085"/>
              <a:gd name="connsiteX6" fmla="*/ 5278470 w 5431652"/>
              <a:gd name="connsiteY6" fmla="*/ 4844851 h 6858085"/>
              <a:gd name="connsiteX7" fmla="*/ 5134274 w 5431652"/>
              <a:gd name="connsiteY7" fmla="*/ 5516240 h 6858085"/>
              <a:gd name="connsiteX8" fmla="*/ 5429957 w 5431652"/>
              <a:gd name="connsiteY8" fmla="*/ 6858085 h 6858085"/>
              <a:gd name="connsiteX9" fmla="*/ 1 w 5431652"/>
              <a:gd name="connsiteY9" fmla="*/ 6852224 h 6858085"/>
              <a:gd name="connsiteX10" fmla="*/ 16874 w 5431652"/>
              <a:gd name="connsiteY10" fmla="*/ 17835 h 6858085"/>
              <a:gd name="connsiteX11" fmla="*/ 5135546 w 5431652"/>
              <a:gd name="connsiteY11" fmla="*/ 0 h 68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1652" h="6858085">
                <a:moveTo>
                  <a:pt x="5135546" y="0"/>
                </a:moveTo>
                <a:cubicBezTo>
                  <a:pt x="5154534" y="53491"/>
                  <a:pt x="5431652" y="845594"/>
                  <a:pt x="5431652" y="1381942"/>
                </a:cubicBezTo>
                <a:cubicBezTo>
                  <a:pt x="5431652" y="1670249"/>
                  <a:pt x="5352476" y="1899217"/>
                  <a:pt x="5275843" y="2120724"/>
                </a:cubicBezTo>
                <a:cubicBezTo>
                  <a:pt x="5203024" y="2331296"/>
                  <a:pt x="5134274" y="2530170"/>
                  <a:pt x="5134274" y="2768208"/>
                </a:cubicBezTo>
                <a:cubicBezTo>
                  <a:pt x="5134274" y="3006246"/>
                  <a:pt x="5204634" y="3208256"/>
                  <a:pt x="5279148" y="3418319"/>
                </a:cubicBezTo>
                <a:cubicBezTo>
                  <a:pt x="5354086" y="3629569"/>
                  <a:pt x="5431652" y="3848110"/>
                  <a:pt x="5431652" y="4115987"/>
                </a:cubicBezTo>
                <a:cubicBezTo>
                  <a:pt x="5431652" y="4383865"/>
                  <a:pt x="5353832" y="4618596"/>
                  <a:pt x="5278470" y="4844851"/>
                </a:cubicBezTo>
                <a:cubicBezTo>
                  <a:pt x="5204296" y="5067715"/>
                  <a:pt x="5134274" y="5278117"/>
                  <a:pt x="5134274" y="5516240"/>
                </a:cubicBezTo>
                <a:cubicBezTo>
                  <a:pt x="5134274" y="5976040"/>
                  <a:pt x="5404356" y="6782723"/>
                  <a:pt x="5429957" y="6858085"/>
                </a:cubicBezTo>
                <a:lnTo>
                  <a:pt x="1" y="6852224"/>
                </a:lnTo>
                <a:cubicBezTo>
                  <a:pt x="-203" y="4570742"/>
                  <a:pt x="17078" y="2299317"/>
                  <a:pt x="16874" y="17835"/>
                </a:cubicBezTo>
                <a:lnTo>
                  <a:pt x="5135546" y="0"/>
                </a:lnTo>
                <a:close/>
              </a:path>
            </a:pathLst>
          </a:custGeom>
          <a:solidFill>
            <a:schemeClr val="bg1">
              <a:alpha val="70000"/>
            </a:schemeClr>
          </a:solidFill>
          <a:ln w="15875" cap="flat">
            <a:solidFill>
              <a:schemeClr val="accent5">
                <a:alpha val="70000"/>
              </a:schemeClr>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D7CF7C21-BE49-1089-3C87-C9E8ECEB334F}"/>
              </a:ext>
            </a:extLst>
          </p:cNvPr>
          <p:cNvSpPr/>
          <p:nvPr userDrawn="1"/>
        </p:nvSpPr>
        <p:spPr>
          <a:xfrm rot="16200000">
            <a:off x="3449988" y="-1911875"/>
            <a:ext cx="5279668" cy="12479448"/>
          </a:xfrm>
          <a:custGeom>
            <a:avLst/>
            <a:gdLst>
              <a:gd name="connsiteX0" fmla="*/ 5397645 w 5693750"/>
              <a:gd name="connsiteY0" fmla="*/ 0 h 6858084"/>
              <a:gd name="connsiteX1" fmla="*/ 5693751 w 5693750"/>
              <a:gd name="connsiteY1" fmla="*/ 1381942 h 6858084"/>
              <a:gd name="connsiteX2" fmla="*/ 5537942 w 5693750"/>
              <a:gd name="connsiteY2" fmla="*/ 2120724 h 6858084"/>
              <a:gd name="connsiteX3" fmla="*/ 5396373 w 5693750"/>
              <a:gd name="connsiteY3" fmla="*/ 2768208 h 6858084"/>
              <a:gd name="connsiteX4" fmla="*/ 5541247 w 5693750"/>
              <a:gd name="connsiteY4" fmla="*/ 3418319 h 6858084"/>
              <a:gd name="connsiteX5" fmla="*/ 5693751 w 5693750"/>
              <a:gd name="connsiteY5" fmla="*/ 4115987 h 6858084"/>
              <a:gd name="connsiteX6" fmla="*/ 5540569 w 5693750"/>
              <a:gd name="connsiteY6" fmla="*/ 4844851 h 6858084"/>
              <a:gd name="connsiteX7" fmla="*/ 5396373 w 5693750"/>
              <a:gd name="connsiteY7" fmla="*/ 5516240 h 6858084"/>
              <a:gd name="connsiteX8" fmla="*/ 5692056 w 5693750"/>
              <a:gd name="connsiteY8" fmla="*/ 6858085 h 6858084"/>
              <a:gd name="connsiteX9" fmla="*/ 0 w 5693750"/>
              <a:gd name="connsiteY9" fmla="*/ 6858085 h 6858084"/>
              <a:gd name="connsiteX10" fmla="*/ 0 w 5693750"/>
              <a:gd name="connsiteY10" fmla="*/ 0 h 6858084"/>
              <a:gd name="connsiteX11" fmla="*/ 5397645 w 5693750"/>
              <a:gd name="connsiteY11" fmla="*/ 0 h 6858084"/>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3372465 w 9066216"/>
              <a:gd name="connsiteY9" fmla="*/ 6858085 h 6858085"/>
              <a:gd name="connsiteX10" fmla="*/ 0 w 9066216"/>
              <a:gd name="connsiteY10" fmla="*/ 9592 h 6858085"/>
              <a:gd name="connsiteX11" fmla="*/ 8770110 w 9066216"/>
              <a:gd name="connsiteY11" fmla="*/ 0 h 6858085"/>
              <a:gd name="connsiteX0" fmla="*/ 8770110 w 9066216"/>
              <a:gd name="connsiteY0" fmla="*/ 0 h 6858085"/>
              <a:gd name="connsiteX1" fmla="*/ 9066216 w 9066216"/>
              <a:gd name="connsiteY1" fmla="*/ 1381942 h 6858085"/>
              <a:gd name="connsiteX2" fmla="*/ 8910407 w 9066216"/>
              <a:gd name="connsiteY2" fmla="*/ 2120724 h 6858085"/>
              <a:gd name="connsiteX3" fmla="*/ 8768838 w 9066216"/>
              <a:gd name="connsiteY3" fmla="*/ 2768208 h 6858085"/>
              <a:gd name="connsiteX4" fmla="*/ 8913712 w 9066216"/>
              <a:gd name="connsiteY4" fmla="*/ 3418319 h 6858085"/>
              <a:gd name="connsiteX5" fmla="*/ 9066216 w 9066216"/>
              <a:gd name="connsiteY5" fmla="*/ 4115987 h 6858085"/>
              <a:gd name="connsiteX6" fmla="*/ 8913034 w 9066216"/>
              <a:gd name="connsiteY6" fmla="*/ 4844851 h 6858085"/>
              <a:gd name="connsiteX7" fmla="*/ 8768838 w 9066216"/>
              <a:gd name="connsiteY7" fmla="*/ 5516240 h 6858085"/>
              <a:gd name="connsiteX8" fmla="*/ 9064521 w 9066216"/>
              <a:gd name="connsiteY8" fmla="*/ 6858085 h 6858085"/>
              <a:gd name="connsiteX9" fmla="*/ 68827 w 9066216"/>
              <a:gd name="connsiteY9" fmla="*/ 6838899 h 6858085"/>
              <a:gd name="connsiteX10" fmla="*/ 0 w 9066216"/>
              <a:gd name="connsiteY10" fmla="*/ 9592 h 6858085"/>
              <a:gd name="connsiteX11" fmla="*/ 8770110 w 9066216"/>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60440 w 9557829"/>
              <a:gd name="connsiteY9" fmla="*/ 6838899 h 6858085"/>
              <a:gd name="connsiteX10" fmla="*/ 0 w 9557829"/>
              <a:gd name="connsiteY10" fmla="*/ 9592 h 6858085"/>
              <a:gd name="connsiteX11" fmla="*/ 9261723 w 9557829"/>
              <a:gd name="connsiteY11" fmla="*/ 0 h 6858085"/>
              <a:gd name="connsiteX0" fmla="*/ 9261723 w 9557829"/>
              <a:gd name="connsiteY0" fmla="*/ 0 h 6858085"/>
              <a:gd name="connsiteX1" fmla="*/ 9557829 w 9557829"/>
              <a:gd name="connsiteY1" fmla="*/ 1381942 h 6858085"/>
              <a:gd name="connsiteX2" fmla="*/ 9402020 w 9557829"/>
              <a:gd name="connsiteY2" fmla="*/ 2120724 h 6858085"/>
              <a:gd name="connsiteX3" fmla="*/ 9260451 w 9557829"/>
              <a:gd name="connsiteY3" fmla="*/ 2768208 h 6858085"/>
              <a:gd name="connsiteX4" fmla="*/ 9405325 w 9557829"/>
              <a:gd name="connsiteY4" fmla="*/ 3418319 h 6858085"/>
              <a:gd name="connsiteX5" fmla="*/ 9557829 w 9557829"/>
              <a:gd name="connsiteY5" fmla="*/ 4115987 h 6858085"/>
              <a:gd name="connsiteX6" fmla="*/ 9404647 w 9557829"/>
              <a:gd name="connsiteY6" fmla="*/ 4844851 h 6858085"/>
              <a:gd name="connsiteX7" fmla="*/ 9260451 w 9557829"/>
              <a:gd name="connsiteY7" fmla="*/ 5516240 h 6858085"/>
              <a:gd name="connsiteX8" fmla="*/ 9556134 w 9557829"/>
              <a:gd name="connsiteY8" fmla="*/ 6858085 h 6858085"/>
              <a:gd name="connsiteX9" fmla="*/ 58995 w 9557829"/>
              <a:gd name="connsiteY9" fmla="*/ 6829307 h 6858085"/>
              <a:gd name="connsiteX10" fmla="*/ 0 w 9557829"/>
              <a:gd name="connsiteY10" fmla="*/ 9592 h 6858085"/>
              <a:gd name="connsiteX11" fmla="*/ 9261723 w 9557829"/>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349051 w 9498834"/>
              <a:gd name="connsiteY10" fmla="*/ 9592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6071400 w 9498834"/>
              <a:gd name="connsiteY10" fmla="*/ 199179 h 6858085"/>
              <a:gd name="connsiteX11" fmla="*/ 9202728 w 9498834"/>
              <a:gd name="connsiteY11" fmla="*/ 0 h 6858085"/>
              <a:gd name="connsiteX0" fmla="*/ 9202728 w 9498834"/>
              <a:gd name="connsiteY0" fmla="*/ 0 h 6858085"/>
              <a:gd name="connsiteX1" fmla="*/ 9498834 w 9498834"/>
              <a:gd name="connsiteY1" fmla="*/ 1381942 h 6858085"/>
              <a:gd name="connsiteX2" fmla="*/ 9343025 w 9498834"/>
              <a:gd name="connsiteY2" fmla="*/ 2120724 h 6858085"/>
              <a:gd name="connsiteX3" fmla="*/ 9201456 w 9498834"/>
              <a:gd name="connsiteY3" fmla="*/ 2768208 h 6858085"/>
              <a:gd name="connsiteX4" fmla="*/ 9346330 w 9498834"/>
              <a:gd name="connsiteY4" fmla="*/ 3418319 h 6858085"/>
              <a:gd name="connsiteX5" fmla="*/ 9498834 w 9498834"/>
              <a:gd name="connsiteY5" fmla="*/ 4115987 h 6858085"/>
              <a:gd name="connsiteX6" fmla="*/ 9345652 w 9498834"/>
              <a:gd name="connsiteY6" fmla="*/ 4844851 h 6858085"/>
              <a:gd name="connsiteX7" fmla="*/ 9201456 w 9498834"/>
              <a:gd name="connsiteY7" fmla="*/ 5516240 h 6858085"/>
              <a:gd name="connsiteX8" fmla="*/ 9497139 w 9498834"/>
              <a:gd name="connsiteY8" fmla="*/ 6858085 h 6858085"/>
              <a:gd name="connsiteX9" fmla="*/ 0 w 9498834"/>
              <a:gd name="connsiteY9" fmla="*/ 6829307 h 6858085"/>
              <a:gd name="connsiteX10" fmla="*/ 4451224 w 9498834"/>
              <a:gd name="connsiteY10" fmla="*/ 17835 h 6858085"/>
              <a:gd name="connsiteX11" fmla="*/ 9202728 w 9498834"/>
              <a:gd name="connsiteY11" fmla="*/ 0 h 6858085"/>
              <a:gd name="connsiteX0" fmla="*/ 4751504 w 5047610"/>
              <a:gd name="connsiteY0" fmla="*/ 0 h 6858085"/>
              <a:gd name="connsiteX1" fmla="*/ 5047610 w 5047610"/>
              <a:gd name="connsiteY1" fmla="*/ 1381942 h 6858085"/>
              <a:gd name="connsiteX2" fmla="*/ 4891801 w 5047610"/>
              <a:gd name="connsiteY2" fmla="*/ 2120724 h 6858085"/>
              <a:gd name="connsiteX3" fmla="*/ 4750232 w 5047610"/>
              <a:gd name="connsiteY3" fmla="*/ 2768208 h 6858085"/>
              <a:gd name="connsiteX4" fmla="*/ 4895106 w 5047610"/>
              <a:gd name="connsiteY4" fmla="*/ 3418319 h 6858085"/>
              <a:gd name="connsiteX5" fmla="*/ 5047610 w 5047610"/>
              <a:gd name="connsiteY5" fmla="*/ 4115987 h 6858085"/>
              <a:gd name="connsiteX6" fmla="*/ 4894428 w 5047610"/>
              <a:gd name="connsiteY6" fmla="*/ 4844851 h 6858085"/>
              <a:gd name="connsiteX7" fmla="*/ 4750232 w 5047610"/>
              <a:gd name="connsiteY7" fmla="*/ 5516240 h 6858085"/>
              <a:gd name="connsiteX8" fmla="*/ 5045915 w 5047610"/>
              <a:gd name="connsiteY8" fmla="*/ 6858085 h 6858085"/>
              <a:gd name="connsiteX9" fmla="*/ 978555 w 5047610"/>
              <a:gd name="connsiteY9" fmla="*/ 6829309 h 6858085"/>
              <a:gd name="connsiteX10" fmla="*/ 0 w 5047610"/>
              <a:gd name="connsiteY10" fmla="*/ 17835 h 6858085"/>
              <a:gd name="connsiteX11" fmla="*/ 4751504 w 5047610"/>
              <a:gd name="connsiteY11" fmla="*/ 0 h 6858085"/>
              <a:gd name="connsiteX0" fmla="*/ 4751504 w 5047610"/>
              <a:gd name="connsiteY0" fmla="*/ 0 h 6862280"/>
              <a:gd name="connsiteX1" fmla="*/ 5047610 w 5047610"/>
              <a:gd name="connsiteY1" fmla="*/ 1381942 h 6862280"/>
              <a:gd name="connsiteX2" fmla="*/ 4891801 w 5047610"/>
              <a:gd name="connsiteY2" fmla="*/ 2120724 h 6862280"/>
              <a:gd name="connsiteX3" fmla="*/ 4750232 w 5047610"/>
              <a:gd name="connsiteY3" fmla="*/ 2768208 h 6862280"/>
              <a:gd name="connsiteX4" fmla="*/ 4895106 w 5047610"/>
              <a:gd name="connsiteY4" fmla="*/ 3418319 h 6862280"/>
              <a:gd name="connsiteX5" fmla="*/ 5047610 w 5047610"/>
              <a:gd name="connsiteY5" fmla="*/ 4115987 h 6862280"/>
              <a:gd name="connsiteX6" fmla="*/ 4894428 w 5047610"/>
              <a:gd name="connsiteY6" fmla="*/ 4844851 h 6862280"/>
              <a:gd name="connsiteX7" fmla="*/ 4750232 w 5047610"/>
              <a:gd name="connsiteY7" fmla="*/ 5516240 h 6862280"/>
              <a:gd name="connsiteX8" fmla="*/ 5045915 w 5047610"/>
              <a:gd name="connsiteY8" fmla="*/ 6858085 h 6862280"/>
              <a:gd name="connsiteX9" fmla="*/ 611 w 5047610"/>
              <a:gd name="connsiteY9" fmla="*/ 6862280 h 6862280"/>
              <a:gd name="connsiteX10" fmla="*/ 0 w 5047610"/>
              <a:gd name="connsiteY10" fmla="*/ 17835 h 6862280"/>
              <a:gd name="connsiteX11" fmla="*/ 4751504 w 5047610"/>
              <a:gd name="connsiteY11" fmla="*/ 0 h 68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7610" h="6862280">
                <a:moveTo>
                  <a:pt x="4751504" y="0"/>
                </a:moveTo>
                <a:cubicBezTo>
                  <a:pt x="4770492" y="53491"/>
                  <a:pt x="5047610" y="845594"/>
                  <a:pt x="5047610" y="1381942"/>
                </a:cubicBezTo>
                <a:cubicBezTo>
                  <a:pt x="5047610" y="1670249"/>
                  <a:pt x="4968434" y="1899217"/>
                  <a:pt x="4891801" y="2120724"/>
                </a:cubicBezTo>
                <a:cubicBezTo>
                  <a:pt x="4818982" y="2331296"/>
                  <a:pt x="4750232" y="2530170"/>
                  <a:pt x="4750232" y="2768208"/>
                </a:cubicBezTo>
                <a:cubicBezTo>
                  <a:pt x="4750232" y="3006246"/>
                  <a:pt x="4820592" y="3208256"/>
                  <a:pt x="4895106" y="3418319"/>
                </a:cubicBezTo>
                <a:cubicBezTo>
                  <a:pt x="4970044" y="3629569"/>
                  <a:pt x="5047610" y="3848110"/>
                  <a:pt x="5047610" y="4115987"/>
                </a:cubicBezTo>
                <a:cubicBezTo>
                  <a:pt x="5047610" y="4383865"/>
                  <a:pt x="4969790" y="4618596"/>
                  <a:pt x="4894428" y="4844851"/>
                </a:cubicBezTo>
                <a:cubicBezTo>
                  <a:pt x="4820254" y="5067715"/>
                  <a:pt x="4750232" y="5278117"/>
                  <a:pt x="4750232" y="5516240"/>
                </a:cubicBezTo>
                <a:cubicBezTo>
                  <a:pt x="4750232" y="5976040"/>
                  <a:pt x="5020314" y="6782723"/>
                  <a:pt x="5045915" y="6858085"/>
                </a:cubicBezTo>
                <a:lnTo>
                  <a:pt x="611" y="6862280"/>
                </a:lnTo>
                <a:cubicBezTo>
                  <a:pt x="407" y="4580798"/>
                  <a:pt x="204" y="2299317"/>
                  <a:pt x="0" y="17835"/>
                </a:cubicBezTo>
                <a:lnTo>
                  <a:pt x="4751504" y="0"/>
                </a:lnTo>
                <a:close/>
              </a:path>
            </a:pathLst>
          </a:custGeom>
          <a:solidFill>
            <a:schemeClr val="bg1"/>
          </a:solidFill>
          <a:ln w="15875" cap="flat">
            <a:solidFill>
              <a:schemeClr val="accent5"/>
            </a:solidFill>
            <a:prstDash val="solid"/>
            <a:miter/>
          </a:ln>
        </p:spPr>
        <p:txBody>
          <a:bodyPr rtlCol="0" anchor="ctr"/>
          <a:lstStyle/>
          <a:p>
            <a:endParaRPr lang="en-US"/>
          </a:p>
        </p:txBody>
      </p:sp>
      <p:pic>
        <p:nvPicPr>
          <p:cNvPr id="13" name="Picture 12">
            <a:extLst>
              <a:ext uri="{FF2B5EF4-FFF2-40B4-BE49-F238E27FC236}">
                <a16:creationId xmlns:a16="http://schemas.microsoft.com/office/drawing/2014/main" id="{60E0BA2F-374D-5D60-24D1-E426CED0E6A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459261" y="3259480"/>
            <a:ext cx="5273477" cy="1224200"/>
          </a:xfrm>
          <a:prstGeom prst="rect">
            <a:avLst/>
          </a:prstGeom>
        </p:spPr>
      </p:pic>
      <p:sp>
        <p:nvSpPr>
          <p:cNvPr id="9" name="TextBox 8">
            <a:extLst>
              <a:ext uri="{FF2B5EF4-FFF2-40B4-BE49-F238E27FC236}">
                <a16:creationId xmlns:a16="http://schemas.microsoft.com/office/drawing/2014/main" id="{1B2EAD35-7473-BF78-A8F3-D65543C204CB}"/>
              </a:ext>
            </a:extLst>
          </p:cNvPr>
          <p:cNvSpPr txBox="1"/>
          <p:nvPr userDrawn="1"/>
        </p:nvSpPr>
        <p:spPr>
          <a:xfrm>
            <a:off x="3382057" y="4994483"/>
            <a:ext cx="5427886" cy="400110"/>
          </a:xfrm>
          <a:prstGeom prst="rect">
            <a:avLst/>
          </a:prstGeom>
          <a:noFill/>
        </p:spPr>
        <p:txBody>
          <a:bodyPr wrap="square" rtlCol="0">
            <a:spAutoFit/>
          </a:bodyPr>
          <a:lstStyle/>
          <a:p>
            <a:pPr algn="ctr"/>
            <a:r>
              <a:rPr lang="en-US" sz="2000" b="1" dirty="0">
                <a:solidFill>
                  <a:srgbClr val="24933C"/>
                </a:solidFill>
              </a:rPr>
              <a:t>AmerenIllinoisSavings.com</a:t>
            </a:r>
          </a:p>
        </p:txBody>
      </p:sp>
    </p:spTree>
    <p:extLst>
      <p:ext uri="{BB962C8B-B14F-4D97-AF65-F5344CB8AC3E}">
        <p14:creationId xmlns:p14="http://schemas.microsoft.com/office/powerpoint/2010/main" val="3735310166"/>
      </p:ext>
    </p:extLst>
  </p:cSld>
  <p:clrMap bg1="lt1" tx1="dk1" bg2="lt2" tx2="dk2" accent1="accent1" accent2="accent2" accent3="accent3" accent4="accent4" accent5="accent5" accent6="accent6" hlink="hlink" folHlink="folHlink"/>
  <p:sldLayoutIdLst>
    <p:sldLayoutId id="2147485546"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0"/>
                                        <p:tgtEl>
                                          <p:spTgt spid="14"/>
                                        </p:tgtEl>
                                      </p:cBhvr>
                                    </p:animEffect>
                                    <p:anim calcmode="lin" valueType="num">
                                      <p:cBhvr>
                                        <p:cTn id="18" dur="2500" fill="hold"/>
                                        <p:tgtEl>
                                          <p:spTgt spid="14"/>
                                        </p:tgtEl>
                                        <p:attrNameLst>
                                          <p:attrName>ppt_x</p:attrName>
                                        </p:attrNameLst>
                                      </p:cBhvr>
                                      <p:tavLst>
                                        <p:tav tm="0">
                                          <p:val>
                                            <p:strVal val="#ppt_x"/>
                                          </p:val>
                                        </p:tav>
                                        <p:tav tm="100000">
                                          <p:val>
                                            <p:strVal val="#ppt_x"/>
                                          </p:val>
                                        </p:tav>
                                      </p:tavLst>
                                    </p:anim>
                                    <p:anim calcmode="lin" valueType="num">
                                      <p:cBhvr>
                                        <p:cTn id="19" dur="2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300"/>
                                        <p:tgtEl>
                                          <p:spTgt spid="8"/>
                                        </p:tgtEl>
                                      </p:cBhvr>
                                    </p:animEffect>
                                    <p:anim calcmode="lin" valueType="num">
                                      <p:cBhvr>
                                        <p:cTn id="23" dur="2300" fill="hold"/>
                                        <p:tgtEl>
                                          <p:spTgt spid="8"/>
                                        </p:tgtEl>
                                        <p:attrNameLst>
                                          <p:attrName>ppt_x</p:attrName>
                                        </p:attrNameLst>
                                      </p:cBhvr>
                                      <p:tavLst>
                                        <p:tav tm="0">
                                          <p:val>
                                            <p:strVal val="#ppt_x"/>
                                          </p:val>
                                        </p:tav>
                                        <p:tav tm="100000">
                                          <p:val>
                                            <p:strVal val="#ppt_x"/>
                                          </p:val>
                                        </p:tav>
                                      </p:tavLst>
                                    </p:anim>
                                    <p:anim calcmode="lin" valueType="num">
                                      <p:cBhvr>
                                        <p:cTn id="24" dur="23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100"/>
                                        <p:tgtEl>
                                          <p:spTgt spid="7"/>
                                        </p:tgtEl>
                                      </p:cBhvr>
                                    </p:animEffect>
                                    <p:anim calcmode="lin" valueType="num">
                                      <p:cBhvr>
                                        <p:cTn id="28" dur="2100" fill="hold"/>
                                        <p:tgtEl>
                                          <p:spTgt spid="7"/>
                                        </p:tgtEl>
                                        <p:attrNameLst>
                                          <p:attrName>ppt_x</p:attrName>
                                        </p:attrNameLst>
                                      </p:cBhvr>
                                      <p:tavLst>
                                        <p:tav tm="0">
                                          <p:val>
                                            <p:strVal val="#ppt_x"/>
                                          </p:val>
                                        </p:tav>
                                        <p:tav tm="100000">
                                          <p:val>
                                            <p:strVal val="#ppt_x"/>
                                          </p:val>
                                        </p:tav>
                                      </p:tavLst>
                                    </p:anim>
                                    <p:anim calcmode="lin" valueType="num">
                                      <p:cBhvr>
                                        <p:cTn id="29" dur="21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6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900"/>
                                        <p:tgtEl>
                                          <p:spTgt spid="6"/>
                                        </p:tgtEl>
                                      </p:cBhvr>
                                    </p:animEffect>
                                    <p:anim calcmode="lin" valueType="num">
                                      <p:cBhvr>
                                        <p:cTn id="33" dur="1900" fill="hold"/>
                                        <p:tgtEl>
                                          <p:spTgt spid="6"/>
                                        </p:tgtEl>
                                        <p:attrNameLst>
                                          <p:attrName>ppt_x</p:attrName>
                                        </p:attrNameLst>
                                      </p:cBhvr>
                                      <p:tavLst>
                                        <p:tav tm="0">
                                          <p:val>
                                            <p:strVal val="#ppt_x"/>
                                          </p:val>
                                        </p:tav>
                                        <p:tav tm="100000">
                                          <p:val>
                                            <p:strVal val="#ppt_x"/>
                                          </p:val>
                                        </p:tav>
                                      </p:tavLst>
                                    </p:anim>
                                    <p:anim calcmode="lin" valueType="num">
                                      <p:cBhvr>
                                        <p:cTn id="34" dur="19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8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700"/>
                                        <p:tgtEl>
                                          <p:spTgt spid="5"/>
                                        </p:tgtEl>
                                      </p:cBhvr>
                                    </p:animEffect>
                                    <p:anim calcmode="lin" valueType="num">
                                      <p:cBhvr>
                                        <p:cTn id="38" dur="1700" fill="hold"/>
                                        <p:tgtEl>
                                          <p:spTgt spid="5"/>
                                        </p:tgtEl>
                                        <p:attrNameLst>
                                          <p:attrName>ppt_x</p:attrName>
                                        </p:attrNameLst>
                                      </p:cBhvr>
                                      <p:tavLst>
                                        <p:tav tm="0">
                                          <p:val>
                                            <p:strVal val="#ppt_x"/>
                                          </p:val>
                                        </p:tav>
                                        <p:tav tm="100000">
                                          <p:val>
                                            <p:strVal val="#ppt_x"/>
                                          </p:val>
                                        </p:tav>
                                      </p:tavLst>
                                    </p:anim>
                                    <p:anim calcmode="lin" valueType="num">
                                      <p:cBhvr>
                                        <p:cTn id="39" dur="17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9" grpId="0"/>
    </p:bldLst>
  </p:timing>
  <p:hf hdr="0" ftr="0" dt="0"/>
  <p:txStyles>
    <p:titleStyle>
      <a:lvl1pPr algn="l" defTabSz="806867" rtl="0" eaLnBrk="1" latinLnBrk="0" hangingPunct="1">
        <a:lnSpc>
          <a:spcPct val="90000"/>
        </a:lnSpc>
        <a:spcBef>
          <a:spcPct val="0"/>
        </a:spcBef>
        <a:buNone/>
        <a:defRPr sz="3883" b="1" kern="1200">
          <a:solidFill>
            <a:srgbClr val="24933C"/>
          </a:solidFill>
          <a:latin typeface="Arial" panose="020B0604020202020204" pitchFamily="34" charset="0"/>
          <a:ea typeface="+mj-ea"/>
          <a:cs typeface="Arial" panose="020B0604020202020204" pitchFamily="34" charset="0"/>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package" Target="../embeddings/Microsoft_PowerPoint_Presentation.pptx"/><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O18rYBieww&amp;feature=youtu.b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440F45-87E1-3030-8486-40506A54861D}"/>
              </a:ext>
            </a:extLst>
          </p:cNvPr>
          <p:cNvSpPr>
            <a:spLocks noGrp="1"/>
          </p:cNvSpPr>
          <p:nvPr>
            <p:ph type="title"/>
          </p:nvPr>
        </p:nvSpPr>
        <p:spPr>
          <a:xfrm>
            <a:off x="936171" y="2688618"/>
            <a:ext cx="9784976" cy="2588212"/>
          </a:xfrm>
        </p:spPr>
        <p:txBody>
          <a:bodyPr/>
          <a:lstStyle/>
          <a:p>
            <a:r>
              <a:rPr lang="en-US" sz="3600" dirty="0"/>
              <a:t>Ameren Illinois </a:t>
            </a:r>
            <a:br>
              <a:rPr lang="en-US" sz="3600" dirty="0"/>
            </a:br>
            <a:r>
              <a:rPr lang="en-US" sz="3600" dirty="0"/>
              <a:t>Energy Efficiency Program</a:t>
            </a:r>
            <a:br>
              <a:rPr lang="en-US" sz="3600" dirty="0"/>
            </a:br>
            <a:r>
              <a:rPr lang="en-US" sz="3600" dirty="0"/>
              <a:t>Summer Internship Webinar #1</a:t>
            </a:r>
            <a:br>
              <a:rPr lang="en-US" sz="3600" dirty="0"/>
            </a:br>
            <a:endParaRPr lang="en-US" sz="3600" dirty="0"/>
          </a:p>
        </p:txBody>
      </p:sp>
      <p:sp>
        <p:nvSpPr>
          <p:cNvPr id="3" name="Text Placeholder 2">
            <a:extLst>
              <a:ext uri="{FF2B5EF4-FFF2-40B4-BE49-F238E27FC236}">
                <a16:creationId xmlns:a16="http://schemas.microsoft.com/office/drawing/2014/main" id="{92530685-5536-4F49-8E6D-A9EC67C43FAC}"/>
              </a:ext>
            </a:extLst>
          </p:cNvPr>
          <p:cNvSpPr>
            <a:spLocks noGrp="1"/>
          </p:cNvSpPr>
          <p:nvPr>
            <p:ph type="body" idx="1"/>
          </p:nvPr>
        </p:nvSpPr>
        <p:spPr>
          <a:xfrm>
            <a:off x="2297206" y="4918618"/>
            <a:ext cx="7597588" cy="1500188"/>
          </a:xfrm>
        </p:spPr>
        <p:txBody>
          <a:bodyPr/>
          <a:lstStyle/>
          <a:p>
            <a:r>
              <a:rPr lang="en-US" dirty="0">
                <a:solidFill>
                  <a:schemeClr val="tx1"/>
                </a:solidFill>
              </a:rPr>
              <a:t>Understanding Your Customer</a:t>
            </a:r>
          </a:p>
        </p:txBody>
      </p:sp>
    </p:spTree>
    <p:extLst>
      <p:ext uri="{BB962C8B-B14F-4D97-AF65-F5344CB8AC3E}">
        <p14:creationId xmlns:p14="http://schemas.microsoft.com/office/powerpoint/2010/main" val="2205014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A1E53A-792A-8530-4704-1234DEC04109}"/>
              </a:ext>
            </a:extLst>
          </p:cNvPr>
          <p:cNvSpPr>
            <a:spLocks noGrp="1"/>
          </p:cNvSpPr>
          <p:nvPr>
            <p:ph type="title"/>
          </p:nvPr>
        </p:nvSpPr>
        <p:spPr>
          <a:xfrm>
            <a:off x="1623199" y="329548"/>
            <a:ext cx="7812154" cy="1325096"/>
          </a:xfrm>
        </p:spPr>
        <p:txBody>
          <a:bodyPr>
            <a:normAutofit/>
          </a:bodyPr>
          <a:lstStyle/>
          <a:p>
            <a:r>
              <a:rPr lang="en-US" dirty="0"/>
              <a:t>Delivering Excellent </a:t>
            </a:r>
            <a:br>
              <a:rPr lang="en-US" dirty="0"/>
            </a:br>
            <a:r>
              <a:rPr lang="en-US" dirty="0"/>
              <a:t>Customer Service</a:t>
            </a:r>
          </a:p>
        </p:txBody>
      </p:sp>
      <p:sp>
        <p:nvSpPr>
          <p:cNvPr id="6" name="Content Placeholder 5">
            <a:extLst>
              <a:ext uri="{FF2B5EF4-FFF2-40B4-BE49-F238E27FC236}">
                <a16:creationId xmlns:a16="http://schemas.microsoft.com/office/drawing/2014/main" id="{C9344260-5877-5047-9104-E8FD59540421}"/>
              </a:ext>
            </a:extLst>
          </p:cNvPr>
          <p:cNvSpPr>
            <a:spLocks noGrp="1"/>
          </p:cNvSpPr>
          <p:nvPr>
            <p:ph idx="1"/>
          </p:nvPr>
        </p:nvSpPr>
        <p:spPr>
          <a:xfrm>
            <a:off x="1623199" y="1789114"/>
            <a:ext cx="10568801" cy="4352084"/>
          </a:xfrm>
        </p:spPr>
        <p:txBody>
          <a:bodyPr vert="horz" lIns="91440" tIns="45720" rIns="91440" bIns="45720" rtlCol="0" anchor="t">
            <a:normAutofit/>
          </a:bodyPr>
          <a:lstStyle/>
          <a:p>
            <a:pPr marL="201295" indent="-201295"/>
            <a:r>
              <a:rPr lang="en-US" sz="2400" dirty="0"/>
              <a:t>Can enhance the company reputation.</a:t>
            </a:r>
          </a:p>
          <a:p>
            <a:pPr marL="201295" indent="-201295"/>
            <a:r>
              <a:rPr lang="en-US" sz="2400" dirty="0"/>
              <a:t>Improves service delivery.</a:t>
            </a:r>
            <a:endParaRPr lang="en-US" sz="2400" dirty="0">
              <a:cs typeface="Arial"/>
            </a:endParaRPr>
          </a:p>
          <a:p>
            <a:pPr marL="201295" indent="-201295"/>
            <a:r>
              <a:rPr lang="en-US" sz="2400" dirty="0"/>
              <a:t>Builds trust with the customer.</a:t>
            </a:r>
            <a:endParaRPr lang="en-US" sz="2400" dirty="0">
              <a:cs typeface="Arial" panose="020B0604020202020204"/>
            </a:endParaRPr>
          </a:p>
          <a:p>
            <a:pPr marL="201295" indent="-201295"/>
            <a:r>
              <a:rPr lang="en-US" sz="2400" dirty="0"/>
              <a:t>Makes your job more enjoyable.</a:t>
            </a:r>
            <a:endParaRPr lang="en-US" sz="2400" dirty="0">
              <a:cs typeface="Arial" panose="020B0604020202020204"/>
            </a:endParaRPr>
          </a:p>
        </p:txBody>
      </p:sp>
    </p:spTree>
    <p:extLst>
      <p:ext uri="{BB962C8B-B14F-4D97-AF65-F5344CB8AC3E}">
        <p14:creationId xmlns:p14="http://schemas.microsoft.com/office/powerpoint/2010/main" val="2258000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E5C1C-AFA6-0240-B00E-D626A95C5EEC}"/>
              </a:ext>
            </a:extLst>
          </p:cNvPr>
          <p:cNvSpPr>
            <a:spLocks noGrp="1"/>
          </p:cNvSpPr>
          <p:nvPr>
            <p:ph type="title"/>
          </p:nvPr>
        </p:nvSpPr>
        <p:spPr>
          <a:xfrm>
            <a:off x="1623199" y="329548"/>
            <a:ext cx="7812154" cy="1325096"/>
          </a:xfrm>
        </p:spPr>
        <p:txBody>
          <a:bodyPr>
            <a:normAutofit/>
          </a:bodyPr>
          <a:lstStyle/>
          <a:p>
            <a:r>
              <a:rPr lang="en-US" dirty="0"/>
              <a:t>Increasing Customer Interactions</a:t>
            </a:r>
          </a:p>
        </p:txBody>
      </p:sp>
      <p:sp>
        <p:nvSpPr>
          <p:cNvPr id="4" name="Content Placeholder 3">
            <a:extLst>
              <a:ext uri="{FF2B5EF4-FFF2-40B4-BE49-F238E27FC236}">
                <a16:creationId xmlns:a16="http://schemas.microsoft.com/office/drawing/2014/main" id="{BA3BB0B7-D467-C54D-A8C7-016C1B396BA4}"/>
              </a:ext>
            </a:extLst>
          </p:cNvPr>
          <p:cNvSpPr>
            <a:spLocks noGrp="1"/>
          </p:cNvSpPr>
          <p:nvPr>
            <p:ph idx="1"/>
          </p:nvPr>
        </p:nvSpPr>
        <p:spPr>
          <a:xfrm>
            <a:off x="1623199" y="1789114"/>
            <a:ext cx="10568801" cy="4352084"/>
          </a:xfrm>
        </p:spPr>
        <p:txBody>
          <a:bodyPr vert="horz" lIns="91440" tIns="45720" rIns="91440" bIns="45720" rtlCol="0" anchor="t">
            <a:normAutofit/>
          </a:bodyPr>
          <a:lstStyle/>
          <a:p>
            <a:pPr marL="201295" indent="-201295"/>
            <a:r>
              <a:rPr lang="en-US" sz="2400" dirty="0"/>
              <a:t>Proactive and regular engagement with customers is possible in multiple ways.</a:t>
            </a:r>
            <a:endParaRPr lang="en-US" dirty="0"/>
          </a:p>
          <a:p>
            <a:pPr marL="604520" lvl="1" indent="-201295"/>
            <a:r>
              <a:rPr lang="en-US" sz="2400" dirty="0"/>
              <a:t>Customized home energy reports.</a:t>
            </a:r>
            <a:endParaRPr lang="en-US" sz="2400" dirty="0">
              <a:cs typeface="Arial"/>
            </a:endParaRPr>
          </a:p>
          <a:p>
            <a:pPr marL="604520" lvl="1" indent="-201295"/>
            <a:r>
              <a:rPr lang="en-US" sz="2400" dirty="0"/>
              <a:t>Personalized energy bill tracking.</a:t>
            </a:r>
            <a:endParaRPr lang="en-US" sz="2400" dirty="0">
              <a:cs typeface="Arial" panose="020B0604020202020204"/>
            </a:endParaRPr>
          </a:p>
          <a:p>
            <a:pPr marL="604520" lvl="1" indent="-201295"/>
            <a:r>
              <a:rPr lang="en-US" sz="2400" dirty="0"/>
              <a:t>Real-time energy usage.</a:t>
            </a:r>
            <a:endParaRPr lang="en-US" sz="2400" dirty="0">
              <a:cs typeface="Arial" panose="020B0604020202020204"/>
            </a:endParaRPr>
          </a:p>
        </p:txBody>
      </p:sp>
      <p:sp>
        <p:nvSpPr>
          <p:cNvPr id="2" name="Slide Number Placeholder 1">
            <a:extLst>
              <a:ext uri="{FF2B5EF4-FFF2-40B4-BE49-F238E27FC236}">
                <a16:creationId xmlns:a16="http://schemas.microsoft.com/office/drawing/2014/main" id="{3AF4144C-C069-C74A-8544-A1E296602487}"/>
              </a:ext>
            </a:extLst>
          </p:cNvPr>
          <p:cNvSpPr>
            <a:spLocks noGrp="1"/>
          </p:cNvSpPr>
          <p:nvPr>
            <p:ph type="sldNum" sz="quarter" idx="12"/>
          </p:nvPr>
        </p:nvSpPr>
        <p:spPr/>
        <p:txBody>
          <a:bodyPr/>
          <a:lstStyle/>
          <a:p>
            <a:fld id="{5CF021EC-6943-472B-AC8B-995B98215072}" type="slidenum">
              <a:rPr lang="en-US" smtClean="0"/>
              <a:t>11</a:t>
            </a:fld>
            <a:endParaRPr lang="en-US"/>
          </a:p>
        </p:txBody>
      </p:sp>
    </p:spTree>
    <p:extLst>
      <p:ext uri="{BB962C8B-B14F-4D97-AF65-F5344CB8AC3E}">
        <p14:creationId xmlns:p14="http://schemas.microsoft.com/office/powerpoint/2010/main" val="1129434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id="{813A3275-861F-2E4C-A01C-D66220C346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76" r="2" b="-1597"/>
          <a:stretch/>
        </p:blipFill>
        <p:spPr>
          <a:xfrm>
            <a:off x="2493576" y="1335667"/>
            <a:ext cx="5585306" cy="5394960"/>
          </a:xfrm>
          <a:prstGeom prst="rect">
            <a:avLst/>
          </a:prstGeom>
        </p:spPr>
      </p:pic>
      <p:sp>
        <p:nvSpPr>
          <p:cNvPr id="3" name="Title 2">
            <a:extLst>
              <a:ext uri="{FF2B5EF4-FFF2-40B4-BE49-F238E27FC236}">
                <a16:creationId xmlns:a16="http://schemas.microsoft.com/office/drawing/2014/main" id="{F8C36772-43DF-FEBC-94A8-BE3854FCD7F8}"/>
              </a:ext>
            </a:extLst>
          </p:cNvPr>
          <p:cNvSpPr>
            <a:spLocks noGrp="1"/>
          </p:cNvSpPr>
          <p:nvPr>
            <p:ph type="title"/>
          </p:nvPr>
        </p:nvSpPr>
        <p:spPr>
          <a:xfrm>
            <a:off x="1628411" y="10571"/>
            <a:ext cx="7812154" cy="1325096"/>
          </a:xfrm>
        </p:spPr>
        <p:txBody>
          <a:bodyPr>
            <a:normAutofit/>
          </a:bodyPr>
          <a:lstStyle/>
          <a:p>
            <a:r>
              <a:rPr lang="en-US" dirty="0"/>
              <a:t>Eliminating Barriers </a:t>
            </a:r>
            <a:br>
              <a:rPr lang="en-US" dirty="0"/>
            </a:br>
            <a:r>
              <a:rPr lang="en-US" dirty="0"/>
              <a:t>to Energy Efficiency</a:t>
            </a:r>
          </a:p>
        </p:txBody>
      </p:sp>
    </p:spTree>
    <p:extLst>
      <p:ext uri="{BB962C8B-B14F-4D97-AF65-F5344CB8AC3E}">
        <p14:creationId xmlns:p14="http://schemas.microsoft.com/office/powerpoint/2010/main" val="24062121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689B-A604-4A46-BFD8-8EE3A38C7838}"/>
              </a:ext>
            </a:extLst>
          </p:cNvPr>
          <p:cNvSpPr>
            <a:spLocks noGrp="1"/>
          </p:cNvSpPr>
          <p:nvPr>
            <p:ph type="title"/>
          </p:nvPr>
        </p:nvSpPr>
        <p:spPr>
          <a:xfrm>
            <a:off x="1623199" y="329548"/>
            <a:ext cx="7812154" cy="1325096"/>
          </a:xfrm>
        </p:spPr>
        <p:txBody>
          <a:bodyPr/>
          <a:lstStyle/>
          <a:p>
            <a:r>
              <a:rPr lang="en-US" i="0" dirty="0">
                <a:effectLst/>
                <a:latin typeface="+mn-lt"/>
              </a:rPr>
              <a:t>Ask The Question, Do The Math</a:t>
            </a:r>
            <a:endParaRPr lang="en-US" dirty="0">
              <a:latin typeface="+mn-lt"/>
            </a:endParaRPr>
          </a:p>
        </p:txBody>
      </p:sp>
      <p:sp>
        <p:nvSpPr>
          <p:cNvPr id="3" name="Content Placeholder 2">
            <a:extLst>
              <a:ext uri="{FF2B5EF4-FFF2-40B4-BE49-F238E27FC236}">
                <a16:creationId xmlns:a16="http://schemas.microsoft.com/office/drawing/2014/main" id="{EE309B1D-CC75-B64E-9C79-349996371DBE}"/>
              </a:ext>
            </a:extLst>
          </p:cNvPr>
          <p:cNvSpPr>
            <a:spLocks noGrp="1"/>
          </p:cNvSpPr>
          <p:nvPr>
            <p:ph idx="1"/>
          </p:nvPr>
        </p:nvSpPr>
        <p:spPr>
          <a:xfrm>
            <a:off x="1623199" y="1789114"/>
            <a:ext cx="10568801" cy="4352084"/>
          </a:xfrm>
        </p:spPr>
        <p:txBody>
          <a:bodyPr/>
          <a:lstStyle/>
          <a:p>
            <a:r>
              <a:rPr lang="en-US" dirty="0"/>
              <a:t>Ask the questions</a:t>
            </a:r>
          </a:p>
          <a:p>
            <a:pPr lvl="1"/>
            <a:r>
              <a:rPr lang="en-US" dirty="0"/>
              <a:t>Where does energy efficiency start?</a:t>
            </a:r>
          </a:p>
          <a:p>
            <a:pPr lvl="1"/>
            <a:r>
              <a:rPr lang="en-US" dirty="0"/>
              <a:t>What does that mean to me?</a:t>
            </a:r>
          </a:p>
          <a:p>
            <a:pPr lvl="1"/>
            <a:r>
              <a:rPr lang="en-US" dirty="0"/>
              <a:t>How do I get there?</a:t>
            </a:r>
          </a:p>
          <a:p>
            <a:r>
              <a:rPr lang="en-US" dirty="0"/>
              <a:t>Do the math</a:t>
            </a:r>
          </a:p>
          <a:p>
            <a:pPr lvl="1"/>
            <a:r>
              <a:rPr lang="en-US" dirty="0"/>
              <a:t>How many?</a:t>
            </a:r>
          </a:p>
          <a:p>
            <a:pPr lvl="1"/>
            <a:r>
              <a:rPr lang="en-US" dirty="0"/>
              <a:t>How much?</a:t>
            </a:r>
          </a:p>
        </p:txBody>
      </p:sp>
      <p:sp>
        <p:nvSpPr>
          <p:cNvPr id="4" name="Slide Number Placeholder 3">
            <a:extLst>
              <a:ext uri="{FF2B5EF4-FFF2-40B4-BE49-F238E27FC236}">
                <a16:creationId xmlns:a16="http://schemas.microsoft.com/office/drawing/2014/main" id="{84491BB0-6D1F-F44B-B3FF-2427E497FCE4}"/>
              </a:ext>
            </a:extLst>
          </p:cNvPr>
          <p:cNvSpPr>
            <a:spLocks noGrp="1"/>
          </p:cNvSpPr>
          <p:nvPr>
            <p:ph type="sldNum" sz="quarter" idx="12"/>
          </p:nvPr>
        </p:nvSpPr>
        <p:spPr/>
        <p:txBody>
          <a:bodyPr/>
          <a:lstStyle/>
          <a:p>
            <a:fld id="{5CF021EC-6943-472B-AC8B-995B98215072}" type="slidenum">
              <a:rPr lang="en-US" smtClean="0"/>
              <a:t>13</a:t>
            </a:fld>
            <a:endParaRPr lang="en-US"/>
          </a:p>
        </p:txBody>
      </p:sp>
    </p:spTree>
    <p:extLst>
      <p:ext uri="{BB962C8B-B14F-4D97-AF65-F5344CB8AC3E}">
        <p14:creationId xmlns:p14="http://schemas.microsoft.com/office/powerpoint/2010/main" val="4264272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689B-A604-4A46-BFD8-8EE3A38C7838}"/>
              </a:ext>
            </a:extLst>
          </p:cNvPr>
          <p:cNvSpPr>
            <a:spLocks noGrp="1"/>
          </p:cNvSpPr>
          <p:nvPr>
            <p:ph type="title"/>
          </p:nvPr>
        </p:nvSpPr>
        <p:spPr/>
        <p:txBody>
          <a:bodyPr/>
          <a:lstStyle/>
          <a:p>
            <a:r>
              <a:rPr lang="en-US" dirty="0"/>
              <a:t>Building a Relationship with</a:t>
            </a:r>
            <a:br>
              <a:rPr lang="en-US" dirty="0"/>
            </a:br>
            <a:r>
              <a:rPr lang="en-US" dirty="0"/>
              <a:t>Energy Efficiency</a:t>
            </a:r>
          </a:p>
        </p:txBody>
      </p:sp>
      <p:sp>
        <p:nvSpPr>
          <p:cNvPr id="3" name="Content Placeholder 2">
            <a:extLst>
              <a:ext uri="{FF2B5EF4-FFF2-40B4-BE49-F238E27FC236}">
                <a16:creationId xmlns:a16="http://schemas.microsoft.com/office/drawing/2014/main" id="{EE309B1D-CC75-B64E-9C79-349996371DBE}"/>
              </a:ext>
            </a:extLst>
          </p:cNvPr>
          <p:cNvSpPr>
            <a:spLocks noGrp="1"/>
          </p:cNvSpPr>
          <p:nvPr>
            <p:ph idx="1"/>
          </p:nvPr>
        </p:nvSpPr>
        <p:spPr/>
        <p:txBody>
          <a:bodyPr/>
          <a:lstStyle/>
          <a:p>
            <a:r>
              <a:rPr lang="en-US" dirty="0"/>
              <a:t>Why should you choose energy efficiency?</a:t>
            </a:r>
          </a:p>
          <a:p>
            <a:r>
              <a:rPr lang="en-US" dirty="0"/>
              <a:t>What is the value of energy efficiency?</a:t>
            </a:r>
          </a:p>
          <a:p>
            <a:r>
              <a:rPr lang="en-US" dirty="0"/>
              <a:t>How do we become energy-efficient?</a:t>
            </a:r>
          </a:p>
        </p:txBody>
      </p:sp>
      <p:sp>
        <p:nvSpPr>
          <p:cNvPr id="4" name="Slide Number Placeholder 3">
            <a:extLst>
              <a:ext uri="{FF2B5EF4-FFF2-40B4-BE49-F238E27FC236}">
                <a16:creationId xmlns:a16="http://schemas.microsoft.com/office/drawing/2014/main" id="{84491BB0-6D1F-F44B-B3FF-2427E497FCE4}"/>
              </a:ext>
            </a:extLst>
          </p:cNvPr>
          <p:cNvSpPr>
            <a:spLocks noGrp="1"/>
          </p:cNvSpPr>
          <p:nvPr>
            <p:ph type="sldNum" sz="quarter" idx="12"/>
          </p:nvPr>
        </p:nvSpPr>
        <p:spPr/>
        <p:txBody>
          <a:bodyPr/>
          <a:lstStyle/>
          <a:p>
            <a:fld id="{5CF021EC-6943-472B-AC8B-995B98215072}" type="slidenum">
              <a:rPr lang="en-US" smtClean="0"/>
              <a:t>14</a:t>
            </a:fld>
            <a:endParaRPr lang="en-US"/>
          </a:p>
        </p:txBody>
      </p:sp>
    </p:spTree>
    <p:extLst>
      <p:ext uri="{BB962C8B-B14F-4D97-AF65-F5344CB8AC3E}">
        <p14:creationId xmlns:p14="http://schemas.microsoft.com/office/powerpoint/2010/main" val="170661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07BB-EEB8-7146-B6D0-06FD762798E9}"/>
              </a:ext>
            </a:extLst>
          </p:cNvPr>
          <p:cNvSpPr>
            <a:spLocks noGrp="1"/>
          </p:cNvSpPr>
          <p:nvPr>
            <p:ph type="title"/>
          </p:nvPr>
        </p:nvSpPr>
        <p:spPr/>
        <p:txBody>
          <a:bodyPr/>
          <a:lstStyle/>
          <a:p>
            <a:r>
              <a:rPr lang="en-US" dirty="0"/>
              <a:t>Professionalism in the Workplace</a:t>
            </a:r>
          </a:p>
        </p:txBody>
      </p:sp>
      <p:sp>
        <p:nvSpPr>
          <p:cNvPr id="5" name="Content Placeholder 2">
            <a:extLst>
              <a:ext uri="{FF2B5EF4-FFF2-40B4-BE49-F238E27FC236}">
                <a16:creationId xmlns:a16="http://schemas.microsoft.com/office/drawing/2014/main" id="{FD537B9A-FF9D-9E4B-866B-126D54653523}"/>
              </a:ext>
            </a:extLst>
          </p:cNvPr>
          <p:cNvSpPr>
            <a:spLocks noGrp="1"/>
          </p:cNvSpPr>
          <p:nvPr>
            <p:ph idx="1"/>
          </p:nvPr>
        </p:nvSpPr>
        <p:spPr/>
        <p:txBody>
          <a:bodyPr/>
          <a:lstStyle/>
          <a:p>
            <a:r>
              <a:rPr lang="en-US" dirty="0"/>
              <a:t>Be reliable and on time.</a:t>
            </a:r>
          </a:p>
          <a:p>
            <a:r>
              <a:rPr lang="en-US" dirty="0"/>
              <a:t>Treat others with respect.</a:t>
            </a:r>
          </a:p>
          <a:p>
            <a:r>
              <a:rPr lang="en-US" dirty="0"/>
              <a:t>Use a professional email address.</a:t>
            </a:r>
          </a:p>
          <a:p>
            <a:r>
              <a:rPr lang="en-US" dirty="0"/>
              <a:t>Practice good communication.</a:t>
            </a:r>
          </a:p>
          <a:p>
            <a:r>
              <a:rPr lang="en-US" dirty="0"/>
              <a:t>Dress appropriately.</a:t>
            </a:r>
          </a:p>
          <a:p>
            <a:r>
              <a:rPr lang="en-US" dirty="0"/>
              <a:t>Maintain a positive attitude.</a:t>
            </a:r>
          </a:p>
        </p:txBody>
      </p:sp>
      <p:sp>
        <p:nvSpPr>
          <p:cNvPr id="4" name="Slide Number Placeholder 3">
            <a:extLst>
              <a:ext uri="{FF2B5EF4-FFF2-40B4-BE49-F238E27FC236}">
                <a16:creationId xmlns:a16="http://schemas.microsoft.com/office/drawing/2014/main" id="{281C57E7-D928-A74C-9EA1-38A2AAA1F025}"/>
              </a:ext>
            </a:extLst>
          </p:cNvPr>
          <p:cNvSpPr>
            <a:spLocks noGrp="1"/>
          </p:cNvSpPr>
          <p:nvPr>
            <p:ph type="sldNum" sz="quarter" idx="12"/>
          </p:nvPr>
        </p:nvSpPr>
        <p:spPr/>
        <p:txBody>
          <a:bodyPr/>
          <a:lstStyle/>
          <a:p>
            <a:fld id="{5CF021EC-6943-472B-AC8B-995B98215072}" type="slidenum">
              <a:rPr lang="en-US" smtClean="0"/>
              <a:t>15</a:t>
            </a:fld>
            <a:endParaRPr lang="en-US"/>
          </a:p>
        </p:txBody>
      </p:sp>
    </p:spTree>
    <p:extLst>
      <p:ext uri="{BB962C8B-B14F-4D97-AF65-F5344CB8AC3E}">
        <p14:creationId xmlns:p14="http://schemas.microsoft.com/office/powerpoint/2010/main" val="397537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81353E-1FEC-C447-6322-EECCD3CC897F}"/>
              </a:ext>
            </a:extLst>
          </p:cNvPr>
          <p:cNvSpPr>
            <a:spLocks noGrp="1"/>
          </p:cNvSpPr>
          <p:nvPr>
            <p:ph type="title"/>
          </p:nvPr>
        </p:nvSpPr>
        <p:spPr>
          <a:xfrm>
            <a:off x="1660645" y="329548"/>
            <a:ext cx="7812154" cy="1325096"/>
          </a:xfrm>
        </p:spPr>
        <p:txBody>
          <a:bodyPr/>
          <a:lstStyle/>
          <a:p>
            <a:r>
              <a:rPr lang="en-US" dirty="0"/>
              <a:t>Coming Up!</a:t>
            </a:r>
          </a:p>
        </p:txBody>
      </p:sp>
      <p:sp>
        <p:nvSpPr>
          <p:cNvPr id="4" name="Content Placeholder 3">
            <a:extLst>
              <a:ext uri="{FF2B5EF4-FFF2-40B4-BE49-F238E27FC236}">
                <a16:creationId xmlns:a16="http://schemas.microsoft.com/office/drawing/2014/main" id="{C10CFF28-829D-6146-7710-648C68C07F30}"/>
              </a:ext>
            </a:extLst>
          </p:cNvPr>
          <p:cNvSpPr>
            <a:spLocks noGrp="1"/>
          </p:cNvSpPr>
          <p:nvPr>
            <p:ph idx="1"/>
          </p:nvPr>
        </p:nvSpPr>
        <p:spPr>
          <a:xfrm>
            <a:off x="1790267" y="1789114"/>
            <a:ext cx="10439179" cy="4352084"/>
          </a:xfrm>
        </p:spPr>
        <p:txBody>
          <a:bodyPr numCol="1">
            <a:noAutofit/>
          </a:bodyPr>
          <a:lstStyle/>
          <a:p>
            <a:pPr marL="0" indent="0">
              <a:lnSpc>
                <a:spcPct val="120000"/>
              </a:lnSpc>
              <a:buNone/>
            </a:pPr>
            <a:r>
              <a:rPr lang="en-US" sz="2400" dirty="0"/>
              <a:t>Next Week’s Webinar:</a:t>
            </a:r>
          </a:p>
          <a:p>
            <a:pPr marL="0" indent="0">
              <a:lnSpc>
                <a:spcPct val="120000"/>
              </a:lnSpc>
              <a:buNone/>
            </a:pPr>
            <a:br>
              <a:rPr lang="en-US" sz="2400" b="1" dirty="0"/>
            </a:br>
            <a:r>
              <a:rPr lang="en-US" sz="2400" b="1" dirty="0"/>
              <a:t>Energy Efficiency 101</a:t>
            </a:r>
            <a:br>
              <a:rPr lang="en-US" sz="2400" b="1" dirty="0"/>
            </a:br>
            <a:r>
              <a:rPr lang="en-US" sz="2400" b="1" dirty="0"/>
              <a:t>Wednesday, June 18</a:t>
            </a:r>
            <a:br>
              <a:rPr lang="en-US" sz="2400" b="1" dirty="0"/>
            </a:br>
            <a:r>
              <a:rPr lang="en-US" sz="2400" dirty="0"/>
              <a:t>Time: 8:30 A.M. – 9:30 A.M.</a:t>
            </a:r>
            <a:br>
              <a:rPr lang="en-US" sz="2400" b="1" dirty="0"/>
            </a:br>
            <a:r>
              <a:rPr lang="en-US" sz="2400" dirty="0"/>
              <a:t>Guest Speakers: John Carroll and Gretchen Primeau</a:t>
            </a:r>
          </a:p>
          <a:p>
            <a:pPr marL="0" indent="0">
              <a:lnSpc>
                <a:spcPct val="120000"/>
              </a:lnSpc>
              <a:buNone/>
            </a:pPr>
            <a:endParaRPr lang="en-US" sz="1600" dirty="0"/>
          </a:p>
        </p:txBody>
      </p:sp>
      <p:sp>
        <p:nvSpPr>
          <p:cNvPr id="2" name="Slide Number Placeholder 1">
            <a:extLst>
              <a:ext uri="{FF2B5EF4-FFF2-40B4-BE49-F238E27FC236}">
                <a16:creationId xmlns:a16="http://schemas.microsoft.com/office/drawing/2014/main" id="{155CDAC5-3CCE-5154-6D8B-8B06AA3DBD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21EC-6943-472B-AC8B-995B98215072}" type="slidenum">
              <a:rPr kumimoji="0" lang="en-US" sz="1059"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9"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Content Placeholder 3">
            <a:extLst>
              <a:ext uri="{FF2B5EF4-FFF2-40B4-BE49-F238E27FC236}">
                <a16:creationId xmlns:a16="http://schemas.microsoft.com/office/drawing/2014/main" id="{F88DE7F3-6558-AF4D-8266-47A95A99ED5A}"/>
              </a:ext>
            </a:extLst>
          </p:cNvPr>
          <p:cNvSpPr txBox="1">
            <a:spLocks/>
          </p:cNvSpPr>
          <p:nvPr/>
        </p:nvSpPr>
        <p:spPr>
          <a:xfrm>
            <a:off x="4038225" y="1847201"/>
            <a:ext cx="5434574" cy="3829777"/>
          </a:xfrm>
          <a:prstGeom prst="rect">
            <a:avLst/>
          </a:prstGeom>
        </p:spPr>
        <p:txBody>
          <a:bodyPr vert="horz" lIns="91440" tIns="45720" rIns="91440" bIns="45720" numCol="1" rtlCol="0">
            <a:noAutofit/>
          </a:bodyPr>
          <a:lst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3">
                  <a:extLst>
                    <a:ext uri="{96DAC541-7B7A-43D3-8B79-37D633B846F1}">
                      <asvg:svgBlip xmlns:asvg="http://schemas.microsoft.com/office/drawing/2016/SVG/main" r:embed="rId4"/>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pPr marL="0" marR="0" lvl="0" indent="0" algn="l" defTabSz="806867" rtl="0" eaLnBrk="1" fontAlgn="auto" latinLnBrk="0" hangingPunct="1">
              <a:lnSpc>
                <a:spcPct val="120000"/>
              </a:lnSpc>
              <a:spcBef>
                <a:spcPts val="882"/>
              </a:spcBef>
              <a:spcAft>
                <a:spcPts val="706"/>
              </a:spcAft>
              <a:buClr>
                <a:srgbClr val="24933C"/>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864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81353E-1FEC-C447-6322-EECCD3CC897F}"/>
              </a:ext>
            </a:extLst>
          </p:cNvPr>
          <p:cNvSpPr>
            <a:spLocks noGrp="1"/>
          </p:cNvSpPr>
          <p:nvPr>
            <p:ph type="title"/>
          </p:nvPr>
        </p:nvSpPr>
        <p:spPr>
          <a:xfrm>
            <a:off x="1660645" y="329548"/>
            <a:ext cx="7812154" cy="1325096"/>
          </a:xfrm>
        </p:spPr>
        <p:txBody>
          <a:bodyPr/>
          <a:lstStyle/>
          <a:p>
            <a:r>
              <a:rPr lang="en-US" dirty="0"/>
              <a:t>Coming Up!</a:t>
            </a:r>
          </a:p>
        </p:txBody>
      </p:sp>
      <p:sp>
        <p:nvSpPr>
          <p:cNvPr id="4" name="Content Placeholder 3">
            <a:extLst>
              <a:ext uri="{FF2B5EF4-FFF2-40B4-BE49-F238E27FC236}">
                <a16:creationId xmlns:a16="http://schemas.microsoft.com/office/drawing/2014/main" id="{C10CFF28-829D-6146-7710-648C68C07F30}"/>
              </a:ext>
            </a:extLst>
          </p:cNvPr>
          <p:cNvSpPr>
            <a:spLocks noGrp="1"/>
          </p:cNvSpPr>
          <p:nvPr>
            <p:ph idx="1"/>
          </p:nvPr>
        </p:nvSpPr>
        <p:spPr>
          <a:xfrm>
            <a:off x="1790267" y="1789114"/>
            <a:ext cx="10439179" cy="4352084"/>
          </a:xfrm>
        </p:spPr>
        <p:txBody>
          <a:bodyPr numCol="1">
            <a:noAutofit/>
          </a:bodyPr>
          <a:lstStyle/>
          <a:p>
            <a:pPr marL="0" indent="0">
              <a:lnSpc>
                <a:spcPct val="120000"/>
              </a:lnSpc>
              <a:buNone/>
            </a:pPr>
            <a:r>
              <a:rPr lang="en-US" sz="2400" dirty="0"/>
              <a:t>#1 Volunteer Event:</a:t>
            </a:r>
          </a:p>
          <a:p>
            <a:pPr marL="0" indent="0">
              <a:lnSpc>
                <a:spcPct val="120000"/>
              </a:lnSpc>
              <a:buNone/>
            </a:pPr>
            <a:r>
              <a:rPr lang="en-US" sz="2400" dirty="0"/>
              <a:t>Date:       Friday June 20</a:t>
            </a:r>
            <a:r>
              <a:rPr lang="en-US" sz="2400" baseline="30000" dirty="0"/>
              <a:t>th</a:t>
            </a:r>
            <a:r>
              <a:rPr lang="en-US" sz="2400" dirty="0"/>
              <a:t>, 2025</a:t>
            </a:r>
            <a:br>
              <a:rPr lang="en-US" sz="2400" b="1" dirty="0"/>
            </a:br>
            <a:r>
              <a:rPr lang="en-US" sz="2400" dirty="0"/>
              <a:t>Time:       9:00 A.M.</a:t>
            </a:r>
            <a:br>
              <a:rPr lang="en-US" sz="2400" b="1" dirty="0"/>
            </a:br>
            <a:r>
              <a:rPr lang="en-US" sz="2400" dirty="0"/>
              <a:t>Location: Ironwood Golf Course</a:t>
            </a:r>
            <a:br>
              <a:rPr lang="en-US" sz="2400" dirty="0"/>
            </a:br>
            <a:r>
              <a:rPr lang="en-US" sz="2400"/>
              <a:t>                </a:t>
            </a:r>
            <a:r>
              <a:rPr lang="en-US" sz="2400" dirty="0"/>
              <a:t>1901 N </a:t>
            </a:r>
            <a:r>
              <a:rPr lang="en-US" sz="2400"/>
              <a:t>Towanda Ave </a:t>
            </a:r>
            <a:br>
              <a:rPr lang="en-US" sz="2400"/>
            </a:br>
            <a:r>
              <a:rPr lang="en-US" sz="2400"/>
              <a:t>                Normal</a:t>
            </a:r>
            <a:r>
              <a:rPr lang="en-US" sz="2400" dirty="0"/>
              <a:t>, IL 61761</a:t>
            </a:r>
          </a:p>
          <a:p>
            <a:pPr marL="0" indent="0">
              <a:lnSpc>
                <a:spcPct val="120000"/>
              </a:lnSpc>
              <a:buNone/>
            </a:pPr>
            <a:endParaRPr lang="en-US" sz="1600" dirty="0"/>
          </a:p>
        </p:txBody>
      </p:sp>
      <p:sp>
        <p:nvSpPr>
          <p:cNvPr id="2" name="Slide Number Placeholder 1">
            <a:extLst>
              <a:ext uri="{FF2B5EF4-FFF2-40B4-BE49-F238E27FC236}">
                <a16:creationId xmlns:a16="http://schemas.microsoft.com/office/drawing/2014/main" id="{155CDAC5-3CCE-5154-6D8B-8B06AA3DBD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21EC-6943-472B-AC8B-995B98215072}" type="slidenum">
              <a:rPr kumimoji="0" lang="en-US" sz="1059"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9"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Content Placeholder 3">
            <a:extLst>
              <a:ext uri="{FF2B5EF4-FFF2-40B4-BE49-F238E27FC236}">
                <a16:creationId xmlns:a16="http://schemas.microsoft.com/office/drawing/2014/main" id="{F88DE7F3-6558-AF4D-8266-47A95A99ED5A}"/>
              </a:ext>
            </a:extLst>
          </p:cNvPr>
          <p:cNvSpPr txBox="1">
            <a:spLocks/>
          </p:cNvSpPr>
          <p:nvPr/>
        </p:nvSpPr>
        <p:spPr>
          <a:xfrm>
            <a:off x="4038225" y="1847201"/>
            <a:ext cx="5434574" cy="3829777"/>
          </a:xfrm>
          <a:prstGeom prst="rect">
            <a:avLst/>
          </a:prstGeom>
        </p:spPr>
        <p:txBody>
          <a:bodyPr vert="horz" lIns="91440" tIns="45720" rIns="91440" bIns="45720" numCol="1" rtlCol="0">
            <a:noAutofit/>
          </a:bodyPr>
          <a:lst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3">
                  <a:extLst>
                    <a:ext uri="{96DAC541-7B7A-43D3-8B79-37D633B846F1}">
                      <asvg:svgBlip xmlns:asvg="http://schemas.microsoft.com/office/drawing/2016/SVG/main" r:embed="rId4"/>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pPr marL="0" marR="0" lvl="0" indent="0" algn="l" defTabSz="806867" rtl="0" eaLnBrk="1" fontAlgn="auto" latinLnBrk="0" hangingPunct="1">
              <a:lnSpc>
                <a:spcPct val="120000"/>
              </a:lnSpc>
              <a:spcBef>
                <a:spcPts val="882"/>
              </a:spcBef>
              <a:spcAft>
                <a:spcPts val="706"/>
              </a:spcAft>
              <a:buClr>
                <a:srgbClr val="24933C"/>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6454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5471C-BC1E-2335-8E42-F5C872C66E29}"/>
              </a:ext>
            </a:extLst>
          </p:cNvPr>
          <p:cNvSpPr>
            <a:spLocks noGrp="1"/>
          </p:cNvSpPr>
          <p:nvPr>
            <p:ph type="ctrTitle"/>
          </p:nvPr>
        </p:nvSpPr>
        <p:spPr/>
        <p:txBody>
          <a:bodyPr/>
          <a:lstStyle/>
          <a:p>
            <a:r>
              <a:rPr lang="en-US"/>
              <a:t>Questions?</a:t>
            </a:r>
          </a:p>
        </p:txBody>
      </p:sp>
      <p:sp>
        <p:nvSpPr>
          <p:cNvPr id="6" name="Subtitle 5">
            <a:extLst>
              <a:ext uri="{FF2B5EF4-FFF2-40B4-BE49-F238E27FC236}">
                <a16:creationId xmlns:a16="http://schemas.microsoft.com/office/drawing/2014/main" id="{FE4D72AD-E2A5-737F-8628-73780E9D2C0B}"/>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12349F0-2436-02E3-7543-1A5B36094CC9}"/>
              </a:ext>
            </a:extLst>
          </p:cNvPr>
          <p:cNvSpPr>
            <a:spLocks noGrp="1"/>
          </p:cNvSpPr>
          <p:nvPr>
            <p:ph type="sldNum" sz="quarter" idx="12"/>
          </p:nvPr>
        </p:nvSpPr>
        <p:spPr/>
        <p:txBody>
          <a:bodyPr/>
          <a:lstStyle/>
          <a:p>
            <a:fld id="{5CF021EC-6943-472B-AC8B-995B98215072}" type="slidenum">
              <a:rPr lang="en-US" smtClean="0"/>
              <a:t>18</a:t>
            </a:fld>
            <a:endParaRPr lang="en-US"/>
          </a:p>
        </p:txBody>
      </p:sp>
    </p:spTree>
    <p:extLst>
      <p:ext uri="{BB962C8B-B14F-4D97-AF65-F5344CB8AC3E}">
        <p14:creationId xmlns:p14="http://schemas.microsoft.com/office/powerpoint/2010/main" val="186694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F6493-6727-F54B-97B0-FD921933FDB7}"/>
              </a:ext>
            </a:extLst>
          </p:cNvPr>
          <p:cNvSpPr>
            <a:spLocks noGrp="1"/>
          </p:cNvSpPr>
          <p:nvPr>
            <p:ph type="title"/>
          </p:nvPr>
        </p:nvSpPr>
        <p:spPr/>
        <p:txBody>
          <a:bodyPr/>
          <a:lstStyle/>
          <a:p>
            <a:r>
              <a:rPr lang="en-US" dirty="0"/>
              <a:t>Meet Energy Professionals</a:t>
            </a:r>
          </a:p>
        </p:txBody>
      </p:sp>
      <p:sp>
        <p:nvSpPr>
          <p:cNvPr id="4" name="Content Placeholder 3">
            <a:extLst>
              <a:ext uri="{FF2B5EF4-FFF2-40B4-BE49-F238E27FC236}">
                <a16:creationId xmlns:a16="http://schemas.microsoft.com/office/drawing/2014/main" id="{B77CBB70-DF20-CB4B-BDA6-E9BBDBD7442F}"/>
              </a:ext>
            </a:extLst>
          </p:cNvPr>
          <p:cNvSpPr>
            <a:spLocks noGrp="1"/>
          </p:cNvSpPr>
          <p:nvPr>
            <p:ph idx="1"/>
          </p:nvPr>
        </p:nvSpPr>
        <p:spPr>
          <a:xfrm>
            <a:off x="3631123" y="2624543"/>
            <a:ext cx="11564471" cy="4352084"/>
          </a:xfrm>
        </p:spPr>
        <p:txBody>
          <a:bodyPr/>
          <a:lstStyle/>
          <a:p>
            <a:pPr marL="0" indent="0">
              <a:buNone/>
            </a:pPr>
            <a:r>
              <a:rPr lang="en-US" sz="2400" b="1" dirty="0"/>
              <a:t>Tim </a:t>
            </a:r>
            <a:r>
              <a:rPr lang="en-US" sz="2400" b="1" dirty="0" err="1"/>
              <a:t>Dickison</a:t>
            </a:r>
            <a:endParaRPr lang="en-US" sz="2400" b="1" dirty="0"/>
          </a:p>
          <a:p>
            <a:pPr marL="0" indent="0">
              <a:buNone/>
            </a:pPr>
            <a:r>
              <a:rPr lang="en-US" sz="1800" dirty="0"/>
              <a:t>Ameren Illinois Energy Efficiency Program</a:t>
            </a:r>
          </a:p>
          <a:p>
            <a:pPr marL="0" indent="0">
              <a:buNone/>
            </a:pPr>
            <a:r>
              <a:rPr lang="en-US" sz="1800" dirty="0"/>
              <a:t>Program Supervisor</a:t>
            </a:r>
          </a:p>
        </p:txBody>
      </p:sp>
      <p:sp>
        <p:nvSpPr>
          <p:cNvPr id="2" name="Slide Number Placeholder 1">
            <a:extLst>
              <a:ext uri="{FF2B5EF4-FFF2-40B4-BE49-F238E27FC236}">
                <a16:creationId xmlns:a16="http://schemas.microsoft.com/office/drawing/2014/main" id="{694A7911-8D8B-9842-AB6C-4848BF1B8D69}"/>
              </a:ext>
            </a:extLst>
          </p:cNvPr>
          <p:cNvSpPr>
            <a:spLocks noGrp="1"/>
          </p:cNvSpPr>
          <p:nvPr>
            <p:ph type="sldNum" sz="quarter" idx="12"/>
          </p:nvPr>
        </p:nvSpPr>
        <p:spPr/>
        <p:txBody>
          <a:bodyPr/>
          <a:lstStyle/>
          <a:p>
            <a:fld id="{5CF021EC-6943-472B-AC8B-995B98215072}" type="slidenum">
              <a:rPr lang="en-US" smtClean="0"/>
              <a:t>2</a:t>
            </a:fld>
            <a:endParaRPr lang="en-US"/>
          </a:p>
        </p:txBody>
      </p:sp>
      <p:pic>
        <p:nvPicPr>
          <p:cNvPr id="8" name="Picture 7">
            <a:extLst>
              <a:ext uri="{FF2B5EF4-FFF2-40B4-BE49-F238E27FC236}">
                <a16:creationId xmlns:a16="http://schemas.microsoft.com/office/drawing/2014/main" id="{22941564-96FF-41F8-CBE5-2EB8D861CD69}"/>
              </a:ext>
            </a:extLst>
          </p:cNvPr>
          <p:cNvPicPr>
            <a:picLocks noChangeAspect="1"/>
          </p:cNvPicPr>
          <p:nvPr/>
        </p:nvPicPr>
        <p:blipFill>
          <a:blip r:embed="rId3" cstate="print">
            <a:extLst>
              <a:ext uri="{28A0092B-C50C-407E-A947-70E740481C1C}">
                <a14:useLocalDpi xmlns:a14="http://schemas.microsoft.com/office/drawing/2010/main" val="0"/>
              </a:ext>
            </a:extLst>
          </a:blip>
          <a:srcRect t="2028" b="18019"/>
          <a:stretch/>
        </p:blipFill>
        <p:spPr>
          <a:xfrm>
            <a:off x="502930" y="2057415"/>
            <a:ext cx="2744751" cy="2743170"/>
          </a:xfrm>
          <a:prstGeom prst="flowChartConnector">
            <a:avLst/>
          </a:prstGeom>
        </p:spPr>
      </p:pic>
    </p:spTree>
    <p:extLst>
      <p:ext uri="{BB962C8B-B14F-4D97-AF65-F5344CB8AC3E}">
        <p14:creationId xmlns:p14="http://schemas.microsoft.com/office/powerpoint/2010/main" val="34020930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4703E-2C2E-5A56-F03F-0C4E31AF5598}"/>
              </a:ext>
            </a:extLst>
          </p:cNvPr>
          <p:cNvSpPr>
            <a:spLocks noGrp="1"/>
          </p:cNvSpPr>
          <p:nvPr>
            <p:ph type="title"/>
          </p:nvPr>
        </p:nvSpPr>
        <p:spPr/>
        <p:txBody>
          <a:bodyPr/>
          <a:lstStyle/>
          <a:p>
            <a:r>
              <a:rPr lang="en-US" dirty="0"/>
              <a:t>Meet Energy Professionals</a:t>
            </a:r>
          </a:p>
        </p:txBody>
      </p:sp>
      <p:sp>
        <p:nvSpPr>
          <p:cNvPr id="4" name="Slide Number Placeholder 3">
            <a:extLst>
              <a:ext uri="{FF2B5EF4-FFF2-40B4-BE49-F238E27FC236}">
                <a16:creationId xmlns:a16="http://schemas.microsoft.com/office/drawing/2014/main" id="{EE943B04-B91D-001A-1413-82EA5507A764}"/>
              </a:ext>
            </a:extLst>
          </p:cNvPr>
          <p:cNvSpPr>
            <a:spLocks noGrp="1"/>
          </p:cNvSpPr>
          <p:nvPr>
            <p:ph type="sldNum" sz="quarter" idx="12"/>
          </p:nvPr>
        </p:nvSpPr>
        <p:spPr/>
        <p:txBody>
          <a:bodyPr/>
          <a:lstStyle/>
          <a:p>
            <a:fld id="{5CF021EC-6943-472B-AC8B-995B98215072}" type="slidenum">
              <a:rPr lang="en-US" smtClean="0"/>
              <a:t>3</a:t>
            </a:fld>
            <a:endParaRPr lang="en-US"/>
          </a:p>
        </p:txBody>
      </p:sp>
      <p:sp>
        <p:nvSpPr>
          <p:cNvPr id="7" name="Content Placeholder 3">
            <a:extLst>
              <a:ext uri="{FF2B5EF4-FFF2-40B4-BE49-F238E27FC236}">
                <a16:creationId xmlns:a16="http://schemas.microsoft.com/office/drawing/2014/main" id="{6CC2E803-0FD4-89B3-C5C0-1ECB866AFE7C}"/>
              </a:ext>
            </a:extLst>
          </p:cNvPr>
          <p:cNvSpPr txBox="1">
            <a:spLocks/>
          </p:cNvSpPr>
          <p:nvPr/>
        </p:nvSpPr>
        <p:spPr>
          <a:xfrm>
            <a:off x="3631123" y="2624543"/>
            <a:ext cx="11564471" cy="4352084"/>
          </a:xfrm>
          <a:prstGeom prst="rect">
            <a:avLst/>
          </a:prstGeom>
        </p:spPr>
        <p:txBody>
          <a:bodyPr/>
          <a:lstStyle>
            <a:lvl1pPr marL="242060"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2">
                  <a:extLst>
                    <a:ext uri="{96DAC541-7B7A-43D3-8B79-37D633B846F1}">
                      <asvg:svgBlip xmlns:asvg="http://schemas.microsoft.com/office/drawing/2016/SVG/main" r:embed="rId3"/>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pPr marL="0" indent="0">
              <a:buFont typeface="Arial" panose="020B0604020202020204" pitchFamily="34" charset="0"/>
              <a:buNone/>
            </a:pPr>
            <a:r>
              <a:rPr lang="en-US" sz="2400" b="1" dirty="0"/>
              <a:t>Will Wuertz</a:t>
            </a:r>
          </a:p>
          <a:p>
            <a:pPr marL="0" indent="0">
              <a:buFont typeface="Arial" panose="020B0604020202020204" pitchFamily="34" charset="0"/>
              <a:buNone/>
            </a:pPr>
            <a:r>
              <a:rPr lang="en-US" sz="1800" dirty="0"/>
              <a:t>Ameren Illinois Energy Efficiency Program</a:t>
            </a:r>
          </a:p>
          <a:p>
            <a:pPr marL="0" indent="0">
              <a:buFont typeface="Arial" panose="020B0604020202020204" pitchFamily="34" charset="0"/>
              <a:buNone/>
            </a:pPr>
            <a:r>
              <a:rPr lang="en-US" sz="1800" dirty="0"/>
              <a:t>Lead Customer Service Representative</a:t>
            </a:r>
          </a:p>
        </p:txBody>
      </p:sp>
      <p:pic>
        <p:nvPicPr>
          <p:cNvPr id="8" name="Picture 7">
            <a:extLst>
              <a:ext uri="{FF2B5EF4-FFF2-40B4-BE49-F238E27FC236}">
                <a16:creationId xmlns:a16="http://schemas.microsoft.com/office/drawing/2014/main" id="{DD0B684B-60AE-FDFE-9396-F97F05E7C704}"/>
              </a:ext>
            </a:extLst>
          </p:cNvPr>
          <p:cNvPicPr>
            <a:picLocks noChangeAspect="1"/>
          </p:cNvPicPr>
          <p:nvPr/>
        </p:nvPicPr>
        <p:blipFill>
          <a:blip r:embed="rId4" cstate="print">
            <a:extLst>
              <a:ext uri="{28A0092B-C50C-407E-A947-70E740481C1C}">
                <a14:useLocalDpi xmlns:a14="http://schemas.microsoft.com/office/drawing/2010/main" val="0"/>
              </a:ext>
            </a:extLst>
          </a:blip>
          <a:srcRect l="-279" t="19270" r="221" b="19270"/>
          <a:stretch/>
        </p:blipFill>
        <p:spPr>
          <a:xfrm>
            <a:off x="548640" y="2057415"/>
            <a:ext cx="2744751" cy="2743170"/>
          </a:xfrm>
          <a:prstGeom prst="flowChartConnector">
            <a:avLst/>
          </a:prstGeom>
        </p:spPr>
      </p:pic>
    </p:spTree>
    <p:extLst>
      <p:ext uri="{BB962C8B-B14F-4D97-AF65-F5344CB8AC3E}">
        <p14:creationId xmlns:p14="http://schemas.microsoft.com/office/powerpoint/2010/main" val="16938711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8E2C-2591-6F56-BD8F-F2FA9DC8D67A}"/>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E1AFEE0C-886B-D964-3D35-867FEB4F9380}"/>
              </a:ext>
            </a:extLst>
          </p:cNvPr>
          <p:cNvSpPr>
            <a:spLocks noGrp="1"/>
          </p:cNvSpPr>
          <p:nvPr>
            <p:ph type="sldNum" sz="quarter" idx="12"/>
          </p:nvPr>
        </p:nvSpPr>
        <p:spPr/>
        <p:txBody>
          <a:bodyPr/>
          <a:lstStyle/>
          <a:p>
            <a:fld id="{5CF021EC-6943-472B-AC8B-995B98215072}" type="slidenum">
              <a:rPr lang="en-US" smtClean="0"/>
              <a:t>4</a:t>
            </a:fld>
            <a:endParaRPr lang="en-US"/>
          </a:p>
        </p:txBody>
      </p:sp>
      <p:graphicFrame>
        <p:nvGraphicFramePr>
          <p:cNvPr id="5" name="Object 4">
            <a:hlinkClick r:id="" action="ppaction://ole?verb=0"/>
            <a:extLst>
              <a:ext uri="{FF2B5EF4-FFF2-40B4-BE49-F238E27FC236}">
                <a16:creationId xmlns:a16="http://schemas.microsoft.com/office/drawing/2014/main" id="{E50D1E6B-E899-2B48-5D0A-62C6D7D80C35}"/>
              </a:ext>
            </a:extLst>
          </p:cNvPr>
          <p:cNvGraphicFramePr>
            <a:graphicFrameLocks noChangeAspect="1"/>
          </p:cNvGraphicFramePr>
          <p:nvPr>
            <p:extLst>
              <p:ext uri="{D42A27DB-BD31-4B8C-83A1-F6EECF244321}">
                <p14:modId xmlns:p14="http://schemas.microsoft.com/office/powerpoint/2010/main" val="4197860024"/>
              </p:ext>
            </p:extLst>
          </p:nvPr>
        </p:nvGraphicFramePr>
        <p:xfrm>
          <a:off x="187799" y="525517"/>
          <a:ext cx="9211734" cy="5181600"/>
        </p:xfrm>
        <a:graphic>
          <a:graphicData uri="http://schemas.openxmlformats.org/presentationml/2006/ole">
            <mc:AlternateContent xmlns:mc="http://schemas.openxmlformats.org/markup-compatibility/2006">
              <mc:Choice xmlns:v="urn:schemas-microsoft-com:vml" Requires="v">
                <p:oleObj name="Presentation" r:id="rId2" imgW="6096296" imgH="3429229" progId="PowerPoint.Show.12">
                  <p:embed/>
                </p:oleObj>
              </mc:Choice>
              <mc:Fallback>
                <p:oleObj name="Presentation" r:id="rId2" imgW="6096296" imgH="3429229" progId="PowerPoint.Show.12">
                  <p:embed/>
                  <p:pic>
                    <p:nvPicPr>
                      <p:cNvPr id="0" name=""/>
                      <p:cNvPicPr/>
                      <p:nvPr/>
                    </p:nvPicPr>
                    <p:blipFill>
                      <a:blip r:embed="rId3"/>
                      <a:stretch>
                        <a:fillRect/>
                      </a:stretch>
                    </p:blipFill>
                    <p:spPr>
                      <a:xfrm>
                        <a:off x="187799" y="525517"/>
                        <a:ext cx="9211734" cy="5181600"/>
                      </a:xfrm>
                      <a:prstGeom prst="rect">
                        <a:avLst/>
                      </a:prstGeom>
                    </p:spPr>
                  </p:pic>
                </p:oleObj>
              </mc:Fallback>
            </mc:AlternateContent>
          </a:graphicData>
        </a:graphic>
      </p:graphicFrame>
    </p:spTree>
    <p:extLst>
      <p:ext uri="{BB962C8B-B14F-4D97-AF65-F5344CB8AC3E}">
        <p14:creationId xmlns:p14="http://schemas.microsoft.com/office/powerpoint/2010/main" val="6737636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F6493-6727-F54B-97B0-FD921933FDB7}"/>
              </a:ext>
            </a:extLst>
          </p:cNvPr>
          <p:cNvSpPr>
            <a:spLocks noGrp="1"/>
          </p:cNvSpPr>
          <p:nvPr>
            <p:ph type="title"/>
          </p:nvPr>
        </p:nvSpPr>
        <p:spPr/>
        <p:txBody>
          <a:bodyPr/>
          <a:lstStyle/>
          <a:p>
            <a:r>
              <a:rPr lang="en-US" dirty="0"/>
              <a:t>Meet Energy Professionals</a:t>
            </a:r>
          </a:p>
        </p:txBody>
      </p:sp>
      <p:sp>
        <p:nvSpPr>
          <p:cNvPr id="4" name="Content Placeholder 3">
            <a:extLst>
              <a:ext uri="{FF2B5EF4-FFF2-40B4-BE49-F238E27FC236}">
                <a16:creationId xmlns:a16="http://schemas.microsoft.com/office/drawing/2014/main" id="{B77CBB70-DF20-CB4B-BDA6-E9BBDBD7442F}"/>
              </a:ext>
            </a:extLst>
          </p:cNvPr>
          <p:cNvSpPr>
            <a:spLocks noGrp="1"/>
          </p:cNvSpPr>
          <p:nvPr>
            <p:ph idx="1"/>
          </p:nvPr>
        </p:nvSpPr>
        <p:spPr>
          <a:xfrm>
            <a:off x="3201580" y="1971171"/>
            <a:ext cx="11564471" cy="4352084"/>
          </a:xfrm>
        </p:spPr>
        <p:txBody>
          <a:bodyPr/>
          <a:lstStyle/>
          <a:p>
            <a:pPr marL="0" indent="0">
              <a:buNone/>
            </a:pPr>
            <a:r>
              <a:rPr lang="en-US" sz="2400" b="1" dirty="0"/>
              <a:t>Chad Whitehead</a:t>
            </a:r>
          </a:p>
          <a:p>
            <a:pPr marL="0" indent="0">
              <a:buNone/>
            </a:pPr>
            <a:r>
              <a:rPr lang="en-US" sz="1800" dirty="0"/>
              <a:t>GDS Associates, Inc.</a:t>
            </a:r>
          </a:p>
          <a:p>
            <a:pPr marL="0" indent="0">
              <a:buNone/>
            </a:pPr>
            <a:r>
              <a:rPr lang="en-US" sz="1800" dirty="0"/>
              <a:t>Senior Project Manager</a:t>
            </a:r>
          </a:p>
          <a:p>
            <a:pPr marL="0" indent="0">
              <a:buNone/>
            </a:pPr>
            <a:r>
              <a:rPr lang="en-US" sz="1800" dirty="0"/>
              <a:t>Ameren Illinois Energy Efficiency Program Energy Advisor</a:t>
            </a:r>
          </a:p>
        </p:txBody>
      </p:sp>
      <p:sp>
        <p:nvSpPr>
          <p:cNvPr id="2" name="Slide Number Placeholder 1">
            <a:extLst>
              <a:ext uri="{FF2B5EF4-FFF2-40B4-BE49-F238E27FC236}">
                <a16:creationId xmlns:a16="http://schemas.microsoft.com/office/drawing/2014/main" id="{694A7911-8D8B-9842-AB6C-4848BF1B8D69}"/>
              </a:ext>
            </a:extLst>
          </p:cNvPr>
          <p:cNvSpPr>
            <a:spLocks noGrp="1"/>
          </p:cNvSpPr>
          <p:nvPr>
            <p:ph type="sldNum" sz="quarter" idx="12"/>
          </p:nvPr>
        </p:nvSpPr>
        <p:spPr/>
        <p:txBody>
          <a:bodyPr/>
          <a:lstStyle/>
          <a:p>
            <a:fld id="{5CF021EC-6943-472B-AC8B-995B98215072}" type="slidenum">
              <a:rPr lang="en-US" smtClean="0"/>
              <a:t>5</a:t>
            </a:fld>
            <a:endParaRPr lang="en-US"/>
          </a:p>
        </p:txBody>
      </p:sp>
      <p:pic>
        <p:nvPicPr>
          <p:cNvPr id="6" name="Picture 5" descr="A person with a beard and glasses&#10;&#10;AI-generated content may be incorrect.">
            <a:extLst>
              <a:ext uri="{FF2B5EF4-FFF2-40B4-BE49-F238E27FC236}">
                <a16:creationId xmlns:a16="http://schemas.microsoft.com/office/drawing/2014/main" id="{BDA1320D-BE97-0047-7556-48A84E478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69" y="1618807"/>
            <a:ext cx="2528406" cy="2528406"/>
          </a:xfrm>
          <a:prstGeom prst="rect">
            <a:avLst/>
          </a:prstGeom>
        </p:spPr>
      </p:pic>
    </p:spTree>
    <p:extLst>
      <p:ext uri="{BB962C8B-B14F-4D97-AF65-F5344CB8AC3E}">
        <p14:creationId xmlns:p14="http://schemas.microsoft.com/office/powerpoint/2010/main" val="11766309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FFF278-151D-422A-0822-B86BE5862B24}"/>
              </a:ext>
            </a:extLst>
          </p:cNvPr>
          <p:cNvSpPr>
            <a:spLocks noGrp="1"/>
          </p:cNvSpPr>
          <p:nvPr>
            <p:ph type="title"/>
          </p:nvPr>
        </p:nvSpPr>
        <p:spPr>
          <a:xfrm>
            <a:off x="1585881" y="0"/>
            <a:ext cx="7812154" cy="1325096"/>
          </a:xfrm>
        </p:spPr>
        <p:txBody>
          <a:bodyPr/>
          <a:lstStyle/>
          <a:p>
            <a:r>
              <a:rPr lang="en-US" dirty="0"/>
              <a:t>Discussion</a:t>
            </a:r>
          </a:p>
        </p:txBody>
      </p:sp>
      <p:sp>
        <p:nvSpPr>
          <p:cNvPr id="4" name="Content Placeholder 1">
            <a:extLst>
              <a:ext uri="{FF2B5EF4-FFF2-40B4-BE49-F238E27FC236}">
                <a16:creationId xmlns:a16="http://schemas.microsoft.com/office/drawing/2014/main" id="{6C16638F-1F74-3E52-3FBD-199E53EA0010}"/>
              </a:ext>
            </a:extLst>
          </p:cNvPr>
          <p:cNvSpPr>
            <a:spLocks noGrp="1"/>
          </p:cNvSpPr>
          <p:nvPr>
            <p:ph idx="1"/>
          </p:nvPr>
        </p:nvSpPr>
        <p:spPr>
          <a:xfrm>
            <a:off x="1585881" y="1484314"/>
            <a:ext cx="10568801" cy="4352084"/>
          </a:xfrm>
        </p:spPr>
        <p:txBody>
          <a:bodyPr/>
          <a:lstStyle/>
          <a:p>
            <a:r>
              <a:rPr lang="en-US" dirty="0"/>
              <a:t>What types of Ameren Illinois customer interactions do you think you will have this summer?</a:t>
            </a:r>
          </a:p>
          <a:p>
            <a:endParaRPr lang="en-US" dirty="0"/>
          </a:p>
          <a:p>
            <a:r>
              <a:rPr lang="en-US" dirty="0"/>
              <a:t>What could make your experience with customer service positive or negative?</a:t>
            </a:r>
          </a:p>
          <a:p>
            <a:endParaRPr lang="en-US" dirty="0"/>
          </a:p>
          <a:p>
            <a:r>
              <a:rPr lang="en-US" dirty="0"/>
              <a:t>Talk about some general experiences you’ve had with customer service, positive or negative. </a:t>
            </a:r>
          </a:p>
          <a:p>
            <a:endParaRPr lang="en-US" dirty="0"/>
          </a:p>
        </p:txBody>
      </p:sp>
    </p:spTree>
    <p:extLst>
      <p:ext uri="{BB962C8B-B14F-4D97-AF65-F5344CB8AC3E}">
        <p14:creationId xmlns:p14="http://schemas.microsoft.com/office/powerpoint/2010/main" val="3019741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D37CE3-28B1-EE86-7766-9F46B44AF95D}"/>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263DB03C-42DA-96D4-8012-557CF28A6004}"/>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FB16439D-7B4A-EAC0-0B87-EA1D198C7CB3}"/>
              </a:ext>
            </a:extLst>
          </p:cNvPr>
          <p:cNvSpPr>
            <a:spLocks noGrp="1"/>
          </p:cNvSpPr>
          <p:nvPr>
            <p:ph type="sldNum" sz="quarter" idx="12"/>
          </p:nvPr>
        </p:nvSpPr>
        <p:spPr/>
        <p:txBody>
          <a:bodyPr/>
          <a:lstStyle/>
          <a:p>
            <a:fld id="{5CF021EC-6943-472B-AC8B-995B98215072}" type="slidenum">
              <a:rPr lang="en-US" smtClean="0"/>
              <a:t>7</a:t>
            </a:fld>
            <a:endParaRPr lang="en-US"/>
          </a:p>
        </p:txBody>
      </p:sp>
      <p:pic>
        <p:nvPicPr>
          <p:cNvPr id="6" name="Picture 2" descr="Picture 2">
            <a:hlinkClick r:id="rId3"/>
            <a:extLst>
              <a:ext uri="{FF2B5EF4-FFF2-40B4-BE49-F238E27FC236}">
                <a16:creationId xmlns:a16="http://schemas.microsoft.com/office/drawing/2014/main" id="{9339CF6C-30E9-104E-841D-CB5850950299}"/>
              </a:ext>
            </a:extLst>
          </p:cNvPr>
          <p:cNvPicPr>
            <a:picLocks noChangeAspect="1"/>
          </p:cNvPicPr>
          <p:nvPr/>
        </p:nvPicPr>
        <p:blipFill>
          <a:blip r:embed="rId4"/>
          <a:stretch>
            <a:fillRect/>
          </a:stretch>
        </p:blipFill>
        <p:spPr>
          <a:xfrm>
            <a:off x="2539080" y="1471689"/>
            <a:ext cx="6181187" cy="4541518"/>
          </a:xfrm>
          <a:prstGeom prst="rect">
            <a:avLst/>
          </a:prstGeom>
          <a:ln w="12700">
            <a:miter lim="400000"/>
          </a:ln>
        </p:spPr>
      </p:pic>
    </p:spTree>
    <p:extLst>
      <p:ext uri="{BB962C8B-B14F-4D97-AF65-F5344CB8AC3E}">
        <p14:creationId xmlns:p14="http://schemas.microsoft.com/office/powerpoint/2010/main" val="18745844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B6BA9B-953B-2610-0C51-B42105167DD5}"/>
              </a:ext>
            </a:extLst>
          </p:cNvPr>
          <p:cNvSpPr>
            <a:spLocks noGrp="1"/>
          </p:cNvSpPr>
          <p:nvPr>
            <p:ph type="ctrTitle"/>
          </p:nvPr>
        </p:nvSpPr>
        <p:spPr/>
        <p:txBody>
          <a:bodyPr/>
          <a:lstStyle/>
          <a:p>
            <a:r>
              <a:rPr lang="en-US" sz="5250" dirty="0">
                <a:latin typeface="Arial"/>
                <a:cs typeface="Arial"/>
              </a:rPr>
              <a:t>Providing Quality </a:t>
            </a:r>
            <a:br>
              <a:rPr lang="en-US" sz="5250" dirty="0">
                <a:latin typeface="Arial"/>
                <a:cs typeface="Arial"/>
              </a:rPr>
            </a:br>
            <a:r>
              <a:rPr lang="en-US" sz="5250" dirty="0">
                <a:latin typeface="Arial"/>
                <a:cs typeface="Arial"/>
              </a:rPr>
              <a:t>Customer Service</a:t>
            </a:r>
          </a:p>
        </p:txBody>
      </p:sp>
      <p:sp>
        <p:nvSpPr>
          <p:cNvPr id="3" name="Subtitle 2">
            <a:extLst>
              <a:ext uri="{FF2B5EF4-FFF2-40B4-BE49-F238E27FC236}">
                <a16:creationId xmlns:a16="http://schemas.microsoft.com/office/drawing/2014/main" id="{F984AAD8-29AB-F46D-7465-6A14FFC42CB3}"/>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155CDAC5-3CCE-5154-6D8B-8B06AA3DBDAA}"/>
              </a:ext>
            </a:extLst>
          </p:cNvPr>
          <p:cNvSpPr>
            <a:spLocks noGrp="1"/>
          </p:cNvSpPr>
          <p:nvPr>
            <p:ph type="sldNum" sz="quarter" idx="12"/>
          </p:nvPr>
        </p:nvSpPr>
        <p:spPr/>
        <p:txBody>
          <a:bodyPr/>
          <a:lstStyle/>
          <a:p>
            <a:fld id="{5CF021EC-6943-472B-AC8B-995B98215072}" type="slidenum">
              <a:rPr lang="en-US" smtClean="0"/>
              <a:t>8</a:t>
            </a:fld>
            <a:endParaRPr lang="en-US"/>
          </a:p>
        </p:txBody>
      </p:sp>
    </p:spTree>
    <p:extLst>
      <p:ext uri="{BB962C8B-B14F-4D97-AF65-F5344CB8AC3E}">
        <p14:creationId xmlns:p14="http://schemas.microsoft.com/office/powerpoint/2010/main" val="2237378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EAD723-102C-2F3A-19EA-BC585C0A4C5F}"/>
              </a:ext>
            </a:extLst>
          </p:cNvPr>
          <p:cNvSpPr>
            <a:spLocks noGrp="1"/>
          </p:cNvSpPr>
          <p:nvPr>
            <p:ph type="title"/>
          </p:nvPr>
        </p:nvSpPr>
        <p:spPr>
          <a:xfrm>
            <a:off x="1628410" y="-63067"/>
            <a:ext cx="7812154" cy="1325096"/>
          </a:xfrm>
        </p:spPr>
        <p:txBody>
          <a:bodyPr/>
          <a:lstStyle/>
          <a:p>
            <a:r>
              <a:rPr lang="en-US" dirty="0"/>
              <a:t>Active Listening</a:t>
            </a:r>
          </a:p>
        </p:txBody>
      </p:sp>
      <p:sp>
        <p:nvSpPr>
          <p:cNvPr id="2" name="Content Placeholder 1">
            <a:extLst>
              <a:ext uri="{FF2B5EF4-FFF2-40B4-BE49-F238E27FC236}">
                <a16:creationId xmlns:a16="http://schemas.microsoft.com/office/drawing/2014/main" id="{A91BA421-3590-4DB5-1DFE-0EA44C7D8F12}"/>
              </a:ext>
            </a:extLst>
          </p:cNvPr>
          <p:cNvSpPr>
            <a:spLocks noGrp="1"/>
          </p:cNvSpPr>
          <p:nvPr>
            <p:ph idx="1"/>
          </p:nvPr>
        </p:nvSpPr>
        <p:spPr/>
        <p:txBody>
          <a:bodyPr/>
          <a:lstStyle/>
          <a:p>
            <a:endParaRPr lang="en-US" dirty="0"/>
          </a:p>
        </p:txBody>
      </p:sp>
      <p:sp>
        <p:nvSpPr>
          <p:cNvPr id="5" name="Content Placeholder 5">
            <a:extLst>
              <a:ext uri="{FF2B5EF4-FFF2-40B4-BE49-F238E27FC236}">
                <a16:creationId xmlns:a16="http://schemas.microsoft.com/office/drawing/2014/main" id="{63235015-145A-AA44-AAF1-B8AAB0C9E772}"/>
              </a:ext>
            </a:extLst>
          </p:cNvPr>
          <p:cNvSpPr txBox="1">
            <a:spLocks/>
          </p:cNvSpPr>
          <p:nvPr/>
        </p:nvSpPr>
        <p:spPr>
          <a:xfrm>
            <a:off x="1628410" y="1262029"/>
            <a:ext cx="7799294" cy="2703127"/>
          </a:xfrm>
          <a:prstGeom prst="rect">
            <a:avLst/>
          </a:prstGeom>
        </p:spPr>
        <p:txBody>
          <a:bodyPr vert="horz" lIns="91440" tIns="45720" rIns="91440" bIns="45720" rtlCol="0" anchor="t">
            <a:normAutofit/>
          </a:bodyPr>
          <a:lstStyle>
            <a:lvl1pPr marL="201717" indent="-201717" algn="l" defTabSz="806867" rtl="0" eaLnBrk="1" latinLnBrk="0" hangingPunct="1">
              <a:lnSpc>
                <a:spcPct val="90000"/>
              </a:lnSpc>
              <a:spcBef>
                <a:spcPts val="882"/>
              </a:spcBef>
              <a:spcAft>
                <a:spcPts val="706"/>
              </a:spcAft>
              <a:buClr>
                <a:srgbClr val="24933C"/>
              </a:buClr>
              <a:buFont typeface="Arial" panose="020B0604020202020204" pitchFamily="34" charset="0"/>
              <a:buChar char="•"/>
              <a:defRPr sz="2118" kern="1200">
                <a:solidFill>
                  <a:schemeClr val="tx1"/>
                </a:solidFill>
                <a:latin typeface="+mn-lt"/>
                <a:ea typeface="+mn-ea"/>
                <a:cs typeface="+mn-cs"/>
              </a:defRPr>
            </a:lvl1pPr>
            <a:lvl2pPr marL="605150"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765" kern="1200">
                <a:solidFill>
                  <a:schemeClr val="tx1"/>
                </a:solidFill>
                <a:latin typeface="+mn-lt"/>
                <a:ea typeface="+mn-ea"/>
                <a:cs typeface="+mn-cs"/>
              </a:defRPr>
            </a:lvl2pPr>
            <a:lvl3pPr marL="1008583" indent="-201717" algn="l" defTabSz="806867" rtl="0" eaLnBrk="1" latinLnBrk="0" hangingPunct="1">
              <a:lnSpc>
                <a:spcPct val="90000"/>
              </a:lnSpc>
              <a:spcBef>
                <a:spcPts val="441"/>
              </a:spcBef>
              <a:spcAft>
                <a:spcPts val="706"/>
              </a:spcAft>
              <a:buClr>
                <a:srgbClr val="24933C"/>
              </a:buClr>
              <a:buSzPct val="100000"/>
              <a:buFont typeface="Arial" panose="020B0604020202020204" pitchFamily="34" charset="0"/>
              <a:buChar char="◦"/>
              <a:defRPr sz="1588" kern="1200">
                <a:solidFill>
                  <a:schemeClr val="tx1"/>
                </a:solidFill>
                <a:latin typeface="+mn-lt"/>
                <a:ea typeface="+mn-ea"/>
                <a:cs typeface="+mn-cs"/>
              </a:defRPr>
            </a:lvl3pPr>
            <a:lvl4pPr marL="1412016" indent="-201717" algn="l" defTabSz="806867" rtl="0" eaLnBrk="1" latinLnBrk="0" hangingPunct="1">
              <a:lnSpc>
                <a:spcPct val="90000"/>
              </a:lnSpc>
              <a:spcBef>
                <a:spcPts val="441"/>
              </a:spcBef>
              <a:spcAft>
                <a:spcPts val="706"/>
              </a:spcAft>
              <a:buClr>
                <a:srgbClr val="24933C"/>
              </a:buClr>
              <a:buFontTx/>
              <a:buBlip>
                <a:blip r:embed="rId3">
                  <a:extLst>
                    <a:ext uri="{96DAC541-7B7A-43D3-8B79-37D633B846F1}">
                      <asvg:svgBlip xmlns:asvg="http://schemas.microsoft.com/office/drawing/2016/SVG/main" r:embed="rId4"/>
                    </a:ext>
                  </a:extLst>
                </a:blip>
              </a:buBlip>
              <a:defRPr sz="1412" kern="1200">
                <a:solidFill>
                  <a:schemeClr val="tx1"/>
                </a:solidFill>
                <a:latin typeface="+mn-lt"/>
                <a:ea typeface="+mn-ea"/>
                <a:cs typeface="+mn-cs"/>
              </a:defRPr>
            </a:lvl4pPr>
            <a:lvl5pPr marL="1815450" indent="-201717" algn="l" defTabSz="806867" rtl="0" eaLnBrk="1" latinLnBrk="0" hangingPunct="1">
              <a:lnSpc>
                <a:spcPct val="90000"/>
              </a:lnSpc>
              <a:spcBef>
                <a:spcPts val="441"/>
              </a:spcBef>
              <a:spcAft>
                <a:spcPts val="706"/>
              </a:spcAft>
              <a:buClrTx/>
              <a:buFont typeface="Arial" panose="020B0604020202020204" pitchFamily="34" charset="0"/>
              <a:buChar char="–"/>
              <a:defRPr sz="1412"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pPr marL="201295" indent="-201295"/>
            <a:r>
              <a:rPr lang="en-US" sz="2400" dirty="0"/>
              <a:t>Use a customer’s name.</a:t>
            </a:r>
          </a:p>
          <a:p>
            <a:pPr marL="201295" indent="-201295"/>
            <a:r>
              <a:rPr lang="en-US" sz="2400" dirty="0"/>
              <a:t>Exhibit empathy.</a:t>
            </a:r>
            <a:endParaRPr lang="en-US" sz="2400" dirty="0">
              <a:cs typeface="Arial"/>
            </a:endParaRPr>
          </a:p>
          <a:p>
            <a:pPr marL="201295" indent="-201295"/>
            <a:r>
              <a:rPr lang="en-US" sz="2400" dirty="0"/>
              <a:t>Improve mutual understanding.</a:t>
            </a:r>
            <a:endParaRPr lang="en-US" sz="2400" dirty="0">
              <a:cs typeface="Arial" panose="020B0604020202020204"/>
            </a:endParaRPr>
          </a:p>
          <a:p>
            <a:pPr marL="201295" indent="-201295"/>
            <a:r>
              <a:rPr lang="en-US" sz="2400" dirty="0"/>
              <a:t>Maintain positivity.</a:t>
            </a:r>
          </a:p>
          <a:p>
            <a:pPr marL="201295" indent="-201295"/>
            <a:r>
              <a:rPr lang="en-US" sz="2400" dirty="0">
                <a:cs typeface="Arial" panose="020B0604020202020204"/>
              </a:rPr>
              <a:t>Stay focused and avoid distractions. </a:t>
            </a:r>
          </a:p>
        </p:txBody>
      </p:sp>
    </p:spTree>
    <p:extLst>
      <p:ext uri="{BB962C8B-B14F-4D97-AF65-F5344CB8AC3E}">
        <p14:creationId xmlns:p14="http://schemas.microsoft.com/office/powerpoint/2010/main" val="3551763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RANGE TITLE">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0.xml><?xml version="1.0" encoding="utf-8"?>
<a:theme xmlns:a="http://schemas.openxmlformats.org/drawingml/2006/main" name="64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1.xml><?xml version="1.0" encoding="utf-8"?>
<a:theme xmlns:a="http://schemas.openxmlformats.org/drawingml/2006/main" name="6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2.xml><?xml version="1.0" encoding="utf-8"?>
<a:theme xmlns:a="http://schemas.openxmlformats.org/drawingml/2006/main" name="10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3.xml><?xml version="1.0" encoding="utf-8"?>
<a:theme xmlns:a="http://schemas.openxmlformats.org/drawingml/2006/main" name="26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4.xml><?xml version="1.0" encoding="utf-8"?>
<a:theme xmlns:a="http://schemas.openxmlformats.org/drawingml/2006/main" name="12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5.xml><?xml version="1.0" encoding="utf-8"?>
<a:theme xmlns:a="http://schemas.openxmlformats.org/drawingml/2006/main" name="13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6.xml><?xml version="1.0" encoding="utf-8"?>
<a:theme xmlns:a="http://schemas.openxmlformats.org/drawingml/2006/main" name="16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7.xml><?xml version="1.0" encoding="utf-8"?>
<a:theme xmlns:a="http://schemas.openxmlformats.org/drawingml/2006/main" name="19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8.xml><?xml version="1.0" encoding="utf-8"?>
<a:theme xmlns:a="http://schemas.openxmlformats.org/drawingml/2006/main" name="22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19.xml><?xml version="1.0" encoding="utf-8"?>
<a:theme xmlns:a="http://schemas.openxmlformats.org/drawingml/2006/main" name="20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xml><?xml version="1.0" encoding="utf-8"?>
<a:theme xmlns:a="http://schemas.openxmlformats.org/drawingml/2006/main" name="ORANGE TITLE 2">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0.xml><?xml version="1.0" encoding="utf-8"?>
<a:theme xmlns:a="http://schemas.openxmlformats.org/drawingml/2006/main" name="27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1.xml><?xml version="1.0" encoding="utf-8"?>
<a:theme xmlns:a="http://schemas.openxmlformats.org/drawingml/2006/main" name="29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2.xml><?xml version="1.0" encoding="utf-8"?>
<a:theme xmlns:a="http://schemas.openxmlformats.org/drawingml/2006/main" name="28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3.xml><?xml version="1.0" encoding="utf-8"?>
<a:theme xmlns:a="http://schemas.openxmlformats.org/drawingml/2006/main" name="31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4.xml><?xml version="1.0" encoding="utf-8"?>
<a:theme xmlns:a="http://schemas.openxmlformats.org/drawingml/2006/main" name="44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5.xml><?xml version="1.0" encoding="utf-8"?>
<a:theme xmlns:a="http://schemas.openxmlformats.org/drawingml/2006/main" name="30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6.xml><?xml version="1.0" encoding="utf-8"?>
<a:theme xmlns:a="http://schemas.openxmlformats.org/drawingml/2006/main" name="21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7.xml><?xml version="1.0" encoding="utf-8"?>
<a:theme xmlns:a="http://schemas.openxmlformats.org/drawingml/2006/main" name="18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8.xml><?xml version="1.0" encoding="utf-8"?>
<a:theme xmlns:a="http://schemas.openxmlformats.org/drawingml/2006/main" name="14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29.xml><?xml version="1.0" encoding="utf-8"?>
<a:theme xmlns:a="http://schemas.openxmlformats.org/drawingml/2006/main" name="15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xml><?xml version="1.0" encoding="utf-8"?>
<a:theme xmlns:a="http://schemas.openxmlformats.org/drawingml/2006/main" name="47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0.xml><?xml version="1.0" encoding="utf-8"?>
<a:theme xmlns:a="http://schemas.openxmlformats.org/drawingml/2006/main" name="17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1.xml><?xml version="1.0" encoding="utf-8"?>
<a:theme xmlns:a="http://schemas.openxmlformats.org/drawingml/2006/main" name="11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2.xml><?xml version="1.0" encoding="utf-8"?>
<a:theme xmlns:a="http://schemas.openxmlformats.org/drawingml/2006/main" name="1_GREEN TITLE_SPINNING JOURNEY">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3.xml><?xml version="1.0" encoding="utf-8"?>
<a:theme xmlns:a="http://schemas.openxmlformats.org/drawingml/2006/main" name="2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4.xml><?xml version="1.0" encoding="utf-8"?>
<a:theme xmlns:a="http://schemas.openxmlformats.org/drawingml/2006/main" name="32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5.xml><?xml version="1.0" encoding="utf-8"?>
<a:theme xmlns:a="http://schemas.openxmlformats.org/drawingml/2006/main" name="33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6.xml><?xml version="1.0" encoding="utf-8"?>
<a:theme xmlns:a="http://schemas.openxmlformats.org/drawingml/2006/main" name="34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7.xml><?xml version="1.0" encoding="utf-8"?>
<a:theme xmlns:a="http://schemas.openxmlformats.org/drawingml/2006/main" name="35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8.xml><?xml version="1.0" encoding="utf-8"?>
<a:theme xmlns:a="http://schemas.openxmlformats.org/drawingml/2006/main" name="36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39.xml><?xml version="1.0" encoding="utf-8"?>
<a:theme xmlns:a="http://schemas.openxmlformats.org/drawingml/2006/main" name="37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4.xml><?xml version="1.0" encoding="utf-8"?>
<a:theme xmlns:a="http://schemas.openxmlformats.org/drawingml/2006/main" name="68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40.xml><?xml version="1.0" encoding="utf-8"?>
<a:theme xmlns:a="http://schemas.openxmlformats.org/drawingml/2006/main" name="38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41.xml><?xml version="1.0" encoding="utf-8"?>
<a:theme xmlns:a="http://schemas.openxmlformats.org/drawingml/2006/main" name="39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42.xml><?xml version="1.0" encoding="utf-8"?>
<a:theme xmlns:a="http://schemas.openxmlformats.org/drawingml/2006/main" name="40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43.xml><?xml version="1.0" encoding="utf-8"?>
<a:theme xmlns:a="http://schemas.openxmlformats.org/drawingml/2006/main" name="41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44.xml><?xml version="1.0" encoding="utf-8"?>
<a:theme xmlns:a="http://schemas.openxmlformats.org/drawingml/2006/main" name="42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45.xml><?xml version="1.0" encoding="utf-8"?>
<a:theme xmlns:a="http://schemas.openxmlformats.org/drawingml/2006/main" name="43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0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6.xml><?xml version="1.0" encoding="utf-8"?>
<a:theme xmlns:a="http://schemas.openxmlformats.org/drawingml/2006/main" name="58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7.xml><?xml version="1.0" encoding="utf-8"?>
<a:theme xmlns:a="http://schemas.openxmlformats.org/drawingml/2006/main" name="55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8.xml><?xml version="1.0" encoding="utf-8"?>
<a:theme xmlns:a="http://schemas.openxmlformats.org/drawingml/2006/main" name="56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ppt/theme/theme9.xml><?xml version="1.0" encoding="utf-8"?>
<a:theme xmlns:a="http://schemas.openxmlformats.org/drawingml/2006/main" name="61_Ameren">
  <a:themeElements>
    <a:clrScheme name="Ameren">
      <a:dk1>
        <a:sysClr val="windowText" lastClr="000000"/>
      </a:dk1>
      <a:lt1>
        <a:sysClr val="window" lastClr="FFFFFF"/>
      </a:lt1>
      <a:dk2>
        <a:srgbClr val="24933C"/>
      </a:dk2>
      <a:lt2>
        <a:srgbClr val="E7E6E6"/>
      </a:lt2>
      <a:accent1>
        <a:srgbClr val="24933C"/>
      </a:accent1>
      <a:accent2>
        <a:srgbClr val="6BB835"/>
      </a:accent2>
      <a:accent3>
        <a:srgbClr val="1B6CB5"/>
      </a:accent3>
      <a:accent4>
        <a:srgbClr val="66C4F1"/>
      </a:accent4>
      <a:accent5>
        <a:srgbClr val="D98C24"/>
      </a:accent5>
      <a:accent6>
        <a:srgbClr val="E31421"/>
      </a:accent6>
      <a:hlink>
        <a:srgbClr val="1B6CB5"/>
      </a:hlink>
      <a:folHlink>
        <a:srgbClr val="2493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en" id="{DFADF902-E378-4C5F-B47B-B5CE5C7B1591}" vid="{E5ED9AB1-88DB-4DAD-AFFE-D4BC1CABA7C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cyMzA4MjZkLWNmODEtNDZmOC05YjU2LTFjNWUxZGU5NzI5MSIgdmFsdWU9IiIgeG1sbnM9Imh0dHA6Ly93d3cuYm9sZG9uamFtZXMuY29tLzIwMDgvMDEvc2llL2ludGVybmFsL2xhYmVsIiAvPjwvc2lzbD48VXNlck5hbWU+TEVJRE9TLUNPUlBcYmF1bWdhcnRuZXJyPC9Vc2VyTmFtZT48RGF0ZVRpbWU+My8xMS8yMDIwIDI6MTU6NTUgQU08L0RhdGVUaW1lPjxMYWJlbFN0cmluZz5UaGlyZCBQYXJ0eSBQcm90ZWN0ZWQgSW5mb3JtYXRpb248L0xhYmVsU3RyaW5nPjwvaXRlbT48L2xhYmVsSGlzdG9yeT4=</Value>
</WrappedLabelHistory>
</file>

<file path=customXml/item2.xml><?xml version="1.0" encoding="utf-8"?>
<ct:contentTypeSchema xmlns:ct="http://schemas.microsoft.com/office/2006/metadata/contentType" xmlns:ma="http://schemas.microsoft.com/office/2006/metadata/properties/metaAttributes" ct:_="" ma:_="" ma:contentTypeName="Document" ma:contentTypeID="0x010100FD311FEF80785D4D954AED392C2C56FB" ma:contentTypeVersion="13" ma:contentTypeDescription="Create a new document." ma:contentTypeScope="" ma:versionID="bf9f73fd09bc169e02cb064057e7a89d">
  <xsd:schema xmlns:xsd="http://www.w3.org/2001/XMLSchema" xmlns:xs="http://www.w3.org/2001/XMLSchema" xmlns:p="http://schemas.microsoft.com/office/2006/metadata/properties" xmlns:ns2="4caf0f3d-5003-4852-8713-2ecbaa2fedb0" xmlns:ns3="84acbf6c-e80a-421f-9f1b-cbfc1e8fc994" targetNamespace="http://schemas.microsoft.com/office/2006/metadata/properties" ma:root="true" ma:fieldsID="7067d48e0e0aa8e24003acf848a36617" ns2:_="" ns3:_="">
    <xsd:import namespace="4caf0f3d-5003-4852-8713-2ecbaa2fedb0"/>
    <xsd:import namespace="84acbf6c-e80a-421f-9f1b-cbfc1e8fc99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af0f3d-5003-4852-8713-2ecbaa2fed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1da4855-4edc-4d1c-82df-1c029e91f91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acbf6c-e80a-421f-9f1b-cbfc1e8fc99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00758f-00bf-40fd-806a-8a462ce0a7a0}" ma:internalName="TaxCatchAll" ma:showField="CatchAllData" ma:web="84acbf6c-e80a-421f-9f1b-cbfc1e8fc9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sisl xmlns:xsi="http://www.w3.org/2001/XMLSchema-instance" xmlns:xsd="http://www.w3.org/2001/XMLSchema" xmlns="http://www.boldonjames.com/2008/01/sie/internal/label" sislVersion="0" policy="c8d5760e-638a-47e8-9e2e-1226c2cb268d" origin="userSelected">
  <element uid="7230826d-cf81-46f8-9b56-1c5e1de97291" value=""/>
</sisl>
</file>

<file path=customXml/item5.xml><?xml version="1.0" encoding="utf-8"?>
<p:properties xmlns:p="http://schemas.microsoft.com/office/2006/metadata/properties" xmlns:xsi="http://www.w3.org/2001/XMLSchema-instance" xmlns:pc="http://schemas.microsoft.com/office/infopath/2007/PartnerControls">
  <documentManagement>
    <SharedWithUsers xmlns="84acbf6c-e80a-421f-9f1b-cbfc1e8fc994">
      <UserInfo>
        <DisplayName>Egan, Amanda</DisplayName>
        <AccountId>36</AccountId>
        <AccountType/>
      </UserInfo>
      <UserInfo>
        <DisplayName>King, Patrick</DisplayName>
        <AccountId>57</AccountId>
        <AccountType/>
      </UserInfo>
      <UserInfo>
        <DisplayName>Daller, Sidney J</DisplayName>
        <AccountId>58</AccountId>
        <AccountType/>
      </UserInfo>
      <UserInfo>
        <DisplayName>Nelson, Jordan</DisplayName>
        <AccountId>60</AccountId>
        <AccountType/>
      </UserInfo>
      <UserInfo>
        <DisplayName>PY2023 Leidos Internal Collaboration-GROUP Members</DisplayName>
        <AccountId>7</AccountId>
        <AccountType/>
      </UserInfo>
      <UserInfo>
        <DisplayName>Thompson, Mike</DisplayName>
        <AccountId>51</AccountId>
        <AccountType/>
      </UserInfo>
      <UserInfo>
        <DisplayName>Bischoff, Rick</DisplayName>
        <AccountId>46</AccountId>
        <AccountType/>
      </UserInfo>
      <UserInfo>
        <DisplayName>Perry, Shane</DisplayName>
        <AccountId>47</AccountId>
        <AccountType/>
      </UserInfo>
    </SharedWithUsers>
    <lcf76f155ced4ddcb4097134ff3c332f xmlns="4caf0f3d-5003-4852-8713-2ecbaa2fedb0">
      <Terms xmlns="http://schemas.microsoft.com/office/infopath/2007/PartnerControls"/>
    </lcf76f155ced4ddcb4097134ff3c332f>
    <TaxCatchAll xmlns="84acbf6c-e80a-421f-9f1b-cbfc1e8fc994" xsi:nil="true"/>
  </documentManagement>
</p:properties>
</file>

<file path=customXml/itemProps1.xml><?xml version="1.0" encoding="utf-8"?>
<ds:datastoreItem xmlns:ds="http://schemas.openxmlformats.org/officeDocument/2006/customXml" ds:itemID="{8BB13D84-4AD7-4CBB-BCD6-F2045497C6CE}">
  <ds:schemaRefs>
    <ds:schemaRef ds:uri="http://www.boldonjames.com/2016/02/Classifier/internal/wrappedLabelHistory"/>
    <ds:schemaRef ds:uri="http://www.w3.org/2000/xmlns/"/>
    <ds:schemaRef ds:uri="http://www.w3.org/2001/XMLSchema"/>
  </ds:schemaRefs>
</ds:datastoreItem>
</file>

<file path=customXml/itemProps2.xml><?xml version="1.0" encoding="utf-8"?>
<ds:datastoreItem xmlns:ds="http://schemas.openxmlformats.org/officeDocument/2006/customXml" ds:itemID="{7F8EE50F-9923-43D2-92E7-F521A153C3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af0f3d-5003-4852-8713-2ecbaa2fedb0"/>
    <ds:schemaRef ds:uri="84acbf6c-e80a-421f-9f1b-cbfc1e8fc9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E79F3B-4077-4C78-810D-AA82EDFF2295}">
  <ds:schemaRefs>
    <ds:schemaRef ds:uri="http://schemas.microsoft.com/sharepoint/v3/contenttype/forms"/>
  </ds:schemaRefs>
</ds:datastoreItem>
</file>

<file path=customXml/itemProps4.xml><?xml version="1.0" encoding="utf-8"?>
<ds:datastoreItem xmlns:ds="http://schemas.openxmlformats.org/officeDocument/2006/customXml" ds:itemID="{AF158E30-00D4-4245-9082-BF2ABBA7566C}">
  <ds:schemaRefs>
    <ds:schemaRef ds:uri="http://www.boldonjames.com/2008/01/sie/internal/label"/>
    <ds:schemaRef ds:uri="http://www.w3.org/2000/xmlns/"/>
    <ds:schemaRef ds:uri="http://www.w3.org/2001/XMLSchema"/>
  </ds:schemaRefs>
</ds:datastoreItem>
</file>

<file path=customXml/itemProps5.xml><?xml version="1.0" encoding="utf-8"?>
<ds:datastoreItem xmlns:ds="http://schemas.openxmlformats.org/officeDocument/2006/customXml" ds:itemID="{5CD26544-351D-476A-A3A6-1FE2ECD858CD}">
  <ds:schemaRefs>
    <ds:schemaRef ds:uri="4caf0f3d-5003-4852-8713-2ecbaa2fedb0"/>
    <ds:schemaRef ds:uri="http://schemas.microsoft.com/office/2006/metadata/properties"/>
    <ds:schemaRef ds:uri="http://purl.org/dc/elements/1.1/"/>
    <ds:schemaRef ds:uri="http://purl.org/dc/dcmityp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84acbf6c-e80a-421f-9f1b-cbfc1e8fc994"/>
    <ds:schemaRef ds:uri="http://www.w3.org/XML/1998/namespace"/>
  </ds:schemaRefs>
</ds:datastoreItem>
</file>

<file path=docMetadata/LabelInfo.xml><?xml version="1.0" encoding="utf-8"?>
<clbl:labelList xmlns:clbl="http://schemas.microsoft.com/office/2020/mipLabelMetadata">
  <clbl:label id="{fa91b29d-ba21-402f-b47a-c225ae57ffe9}" enabled="0" method="" siteId="{fa91b29d-ba21-402f-b47a-c225ae57ffe9}" removed="1"/>
</clbl:labelList>
</file>

<file path=docProps/app.xml><?xml version="1.0" encoding="utf-8"?>
<Properties xmlns="http://schemas.openxmlformats.org/officeDocument/2006/extended-properties" xmlns:vt="http://schemas.openxmlformats.org/officeDocument/2006/docPropsVTypes">
  <TotalTime>50409</TotalTime>
  <Words>1519</Words>
  <Application>Microsoft Office PowerPoint</Application>
  <PresentationFormat>Widescreen</PresentationFormat>
  <Paragraphs>157</Paragraphs>
  <Slides>18</Slides>
  <Notes>15</Notes>
  <HiddenSlides>0</HiddenSlides>
  <MMClips>0</MMClips>
  <ScaleCrop>false</ScaleCrop>
  <HeadingPairs>
    <vt:vector size="8" baseType="variant">
      <vt:variant>
        <vt:lpstr>Fonts Used</vt:lpstr>
      </vt:variant>
      <vt:variant>
        <vt:i4>3</vt:i4>
      </vt:variant>
      <vt:variant>
        <vt:lpstr>Theme</vt:lpstr>
      </vt:variant>
      <vt:variant>
        <vt:i4>45</vt:i4>
      </vt:variant>
      <vt:variant>
        <vt:lpstr>Embedded OLE Servers</vt:lpstr>
      </vt:variant>
      <vt:variant>
        <vt:i4>1</vt:i4>
      </vt:variant>
      <vt:variant>
        <vt:lpstr>Slide Titles</vt:lpstr>
      </vt:variant>
      <vt:variant>
        <vt:i4>18</vt:i4>
      </vt:variant>
    </vt:vector>
  </HeadingPairs>
  <TitlesOfParts>
    <vt:vector size="67" baseType="lpstr">
      <vt:lpstr>Arial</vt:lpstr>
      <vt:lpstr>Calibri</vt:lpstr>
      <vt:lpstr>Noto Sans</vt:lpstr>
      <vt:lpstr>ORANGE TITLE</vt:lpstr>
      <vt:lpstr>ORANGE TITLE 2</vt:lpstr>
      <vt:lpstr>47_Ameren</vt:lpstr>
      <vt:lpstr>68_Ameren</vt:lpstr>
      <vt:lpstr>50_Ameren</vt:lpstr>
      <vt:lpstr>58_Ameren</vt:lpstr>
      <vt:lpstr>55_Ameren</vt:lpstr>
      <vt:lpstr>56_Ameren</vt:lpstr>
      <vt:lpstr>61_Ameren</vt:lpstr>
      <vt:lpstr>64_Ameren</vt:lpstr>
      <vt:lpstr>6_Ameren</vt:lpstr>
      <vt:lpstr>10_Ameren</vt:lpstr>
      <vt:lpstr>26_Ameren</vt:lpstr>
      <vt:lpstr>12_Ameren</vt:lpstr>
      <vt:lpstr>13_Ameren</vt:lpstr>
      <vt:lpstr>16_Ameren</vt:lpstr>
      <vt:lpstr>19_Ameren</vt:lpstr>
      <vt:lpstr>22_Ameren</vt:lpstr>
      <vt:lpstr>20_Ameren</vt:lpstr>
      <vt:lpstr>27_Ameren</vt:lpstr>
      <vt:lpstr>29_Ameren</vt:lpstr>
      <vt:lpstr>28_Ameren</vt:lpstr>
      <vt:lpstr>31_Ameren</vt:lpstr>
      <vt:lpstr>44_Ameren</vt:lpstr>
      <vt:lpstr>30_Ameren</vt:lpstr>
      <vt:lpstr>21_Ameren</vt:lpstr>
      <vt:lpstr>18_Ameren</vt:lpstr>
      <vt:lpstr>14_Ameren</vt:lpstr>
      <vt:lpstr>15_Ameren</vt:lpstr>
      <vt:lpstr>17_Ameren</vt:lpstr>
      <vt:lpstr>11_Ameren</vt:lpstr>
      <vt:lpstr>1_GREEN TITLE_SPINNING JOURNEY</vt:lpstr>
      <vt:lpstr>2_Ameren</vt:lpstr>
      <vt:lpstr>32_Ameren</vt:lpstr>
      <vt:lpstr>33_Ameren</vt:lpstr>
      <vt:lpstr>34_Ameren</vt:lpstr>
      <vt:lpstr>35_Ameren</vt:lpstr>
      <vt:lpstr>36_Ameren</vt:lpstr>
      <vt:lpstr>37_Ameren</vt:lpstr>
      <vt:lpstr>38_Ameren</vt:lpstr>
      <vt:lpstr>39_Ameren</vt:lpstr>
      <vt:lpstr>40_Ameren</vt:lpstr>
      <vt:lpstr>41_Ameren</vt:lpstr>
      <vt:lpstr>42_Ameren</vt:lpstr>
      <vt:lpstr>43_Ameren</vt:lpstr>
      <vt:lpstr>Presentation</vt:lpstr>
      <vt:lpstr>Ameren Illinois  Energy Efficiency Program Summer Internship Webinar #1 </vt:lpstr>
      <vt:lpstr>Meet Energy Professionals</vt:lpstr>
      <vt:lpstr>Meet Energy Professionals</vt:lpstr>
      <vt:lpstr>PowerPoint Presentation</vt:lpstr>
      <vt:lpstr>Meet Energy Professionals</vt:lpstr>
      <vt:lpstr>Discussion</vt:lpstr>
      <vt:lpstr>PowerPoint Presentation</vt:lpstr>
      <vt:lpstr>Providing Quality  Customer Service</vt:lpstr>
      <vt:lpstr>Active Listening</vt:lpstr>
      <vt:lpstr>Delivering Excellent  Customer Service</vt:lpstr>
      <vt:lpstr>Increasing Customer Interactions</vt:lpstr>
      <vt:lpstr>Eliminating Barriers  to Energy Efficiency</vt:lpstr>
      <vt:lpstr>Ask The Question, Do The Math</vt:lpstr>
      <vt:lpstr>Building a Relationship with Energy Efficiency</vt:lpstr>
      <vt:lpstr>Professionalism in the Workplace</vt:lpstr>
      <vt:lpstr>Coming Up!</vt:lpstr>
      <vt:lpstr>Coming Up!</vt:lpstr>
      <vt:lpstr>Questions?</vt:lpstr>
    </vt:vector>
  </TitlesOfParts>
  <Company>Ameren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Kathleen</dc:creator>
  <cp:lastModifiedBy>Foote, Tamara</cp:lastModifiedBy>
  <cp:revision>72</cp:revision>
  <dcterms:created xsi:type="dcterms:W3CDTF">2020-03-10T04:57:10Z</dcterms:created>
  <dcterms:modified xsi:type="dcterms:W3CDTF">2025-06-11T12:13:51Z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5344a54c-749a-44b7-b18b-4e570efd241a</vt:lpwstr>
  </property>
  <property fmtid="{D5CDD505-2E9C-101B-9397-08002B2CF9AE}" pid="3" name="bjDocumentLabelXML">
    <vt:lpwstr>&lt;?xml version="1.0" encoding="us-ascii"?&gt;&lt;sisl xmlns:xsi="http://www.w3.org/2001/XMLSchema-instance" xmlns:xsd="http://www.w3.org/2001/XMLSchema" sislVersion="0" policy="c8d5760e-638a-47e8-9e2e-1226c2cb268d" origin="userSelected" xmlns="http://www.boldonj</vt:lpwstr>
  </property>
  <property fmtid="{D5CDD505-2E9C-101B-9397-08002B2CF9AE}" pid="4" name="bjDocumentLabelXML-0">
    <vt:lpwstr>ames.com/2008/01/sie/internal/label"&gt;&lt;element uid="7230826d-cf81-46f8-9b56-1c5e1de97291" value="" /&gt;&lt;/sisl&gt;</vt:lpwstr>
  </property>
  <property fmtid="{D5CDD505-2E9C-101B-9397-08002B2CF9AE}" pid="5" name="bjDocumentSecurityLabel">
    <vt:lpwstr>Third Party Protected Information</vt:lpwstr>
  </property>
  <property fmtid="{D5CDD505-2E9C-101B-9397-08002B2CF9AE}" pid="6" name="bjSaver">
    <vt:lpwstr>LceIWnKJi8v+tb2i6LA/UnLyhqOGrQVR</vt:lpwstr>
  </property>
  <property fmtid="{D5CDD505-2E9C-101B-9397-08002B2CF9AE}" pid="7" name="bjLabelHistoryID">
    <vt:lpwstr>{8BB13D84-4AD7-4CBB-BCD6-F2045497C6CE}</vt:lpwstr>
  </property>
  <property fmtid="{D5CDD505-2E9C-101B-9397-08002B2CF9AE}" pid="8" name="ContentTypeId">
    <vt:lpwstr>0x010100FD311FEF80785D4D954AED392C2C56FB</vt:lpwstr>
  </property>
  <property fmtid="{D5CDD505-2E9C-101B-9397-08002B2CF9AE}" pid="9" name="MediaServiceImageTags">
    <vt:lpwstr/>
  </property>
</Properties>
</file>